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9" r:id="rId3"/>
    <p:sldId id="317" r:id="rId4"/>
    <p:sldId id="315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12" r:id="rId13"/>
    <p:sldId id="324" r:id="rId14"/>
    <p:sldId id="325" r:id="rId15"/>
    <p:sldId id="326" r:id="rId16"/>
    <p:sldId id="327" r:id="rId17"/>
    <p:sldId id="328" r:id="rId18"/>
    <p:sldId id="267" r:id="rId19"/>
    <p:sldId id="278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E00"/>
    <a:srgbClr val="00D000"/>
    <a:srgbClr val="00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5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499B-C313-4801-9813-13D9450BE09A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F422-6B97-4D90-8B3A-864141D9C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3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63044-6575-4489-A968-B2D045D7FD30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8CA0-D763-45CF-BCC8-742F2B6464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3518" y="579628"/>
            <a:ext cx="7920880" cy="604867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pic>
        <p:nvPicPr>
          <p:cNvPr id="5" name="Picture 2" descr="http://moem.ucoz.ru/kartinki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76" y="1484784"/>
            <a:ext cx="3200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Тверицкий бор - ООПТ</a:t>
            </a:r>
            <a:endParaRPr lang="ru-RU" dirty="0"/>
          </a:p>
        </p:txBody>
      </p:sp>
      <p:pic>
        <p:nvPicPr>
          <p:cNvPr id="4" name="Объект 3" descr="http://orbita.dn.ua/wp-content/uploads/2011/08/l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8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Экология  и окружающая среда</a:t>
            </a:r>
            <a:endParaRPr lang="ru-RU" dirty="0"/>
          </a:p>
        </p:txBody>
      </p:sp>
      <p:pic>
        <p:nvPicPr>
          <p:cNvPr id="4" name="Объект 3" descr="http://city-yaroslavl.ru/DocLib1/%D0%B0%D0%BA%D1%86%D0%B8%D1%8F%20%D1%87%D0%B8%D1%81%D1%82%D1%8B%D0%B9%20%D0%B3%D0%BE%D1%80%D0%BE%D0%B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3623"/>
            <a:ext cx="8229600" cy="4359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75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ЗЗЗЗЕМЛЯПОДГОЗЕМЛЯ - ТОВКА К ЖИЗНИ В КОСМОСЕ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Земля  - наш дом </a:t>
            </a:r>
          </a:p>
          <a:p>
            <a:r>
              <a:rPr lang="ru-RU" dirty="0" smtClean="0"/>
              <a:t>Условия  и ресурсы для жизни организмов есть – вода, воздух, пища, свет, почва</a:t>
            </a:r>
          </a:p>
          <a:p>
            <a:r>
              <a:rPr lang="ru-RU" dirty="0" smtClean="0"/>
              <a:t>Экосистемы имеют устойчивость</a:t>
            </a:r>
          </a:p>
          <a:p>
            <a:r>
              <a:rPr lang="ru-RU" dirty="0" smtClean="0"/>
              <a:t>Люди успешно освоили почти все уголки Земли</a:t>
            </a:r>
          </a:p>
          <a:p>
            <a:r>
              <a:rPr lang="ru-RU" dirty="0" smtClean="0"/>
              <a:t>Наступил период активного освоения Космоса для жизни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56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твой мир</a:t>
            </a:r>
            <a:endParaRPr lang="ru-RU" dirty="0"/>
          </a:p>
        </p:txBody>
      </p:sp>
      <p:pic>
        <p:nvPicPr>
          <p:cNvPr id="4" name="Объект 3" descr="http://russalt.ru/wp-content/uploads/files/ecologic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48" y="1600200"/>
            <a:ext cx="698990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46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Сохрани</a:t>
            </a:r>
            <a:endParaRPr lang="ru-RU" dirty="0"/>
          </a:p>
        </p:txBody>
      </p:sp>
      <p:pic>
        <p:nvPicPr>
          <p:cNvPr id="4" name="Объект 3" descr="http://yaroslavl.bezformata.ru/content/image13879717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3552"/>
            <a:ext cx="4572000" cy="319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duma.yar.ru/files/images/2016/30062016les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2436"/>
            <a:ext cx="3810000" cy="507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93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twitregion.ru/wp-content/uploads/subbotnik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49070"/>
            <a:ext cx="5940425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18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мой мир</a:t>
            </a:r>
            <a:endParaRPr lang="ru-RU" dirty="0"/>
          </a:p>
        </p:txBody>
      </p:sp>
      <p:pic>
        <p:nvPicPr>
          <p:cNvPr id="4" name="Объект 3" descr="http://www.museum.ru/imgB.asp?5004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50789"/>
            <a:ext cx="4876800" cy="322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useum.ru/imgB.asp?500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700808"/>
            <a:ext cx="5940425" cy="392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90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Это мой мир!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1000letie.ru/publications/lyrics/zelenyj-Jaroslavl-b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82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одготовка к Космосу\ТЕРЕШКОВА В.В. в скафанд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96900"/>
            <a:ext cx="75565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4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F:\подготовка к Космосу\Выход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8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sosh-porezk.ru/images/2017/Bannery/God_ekologii_2017/god_ekologii_2017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"/>
            <a:ext cx="5940425" cy="427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ogbu.green.tsu.ru/wp-content/uploads/2016/12/%D0%BB%D0%BE%D0%B3%D0%BE%D1%82%D0%B8%D0%BF-%D0%93%D0%BE%D0%B4-%D1%8D%D0%BA%D0%BE%D0%BB%D0%BE%D0%B3%D0%B8%D0%B8-2017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38" y="3399155"/>
            <a:ext cx="5940425" cy="3458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769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038" y="3356992"/>
            <a:ext cx="8712968" cy="2736304"/>
          </a:xfrm>
          <a:prstGeom prst="rect">
            <a:avLst/>
          </a:prstGeom>
          <a:solidFill>
            <a:srgbClr val="009E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800"/>
              </a:spcBef>
              <a:tabLst>
                <a:tab pos="0" algn="ctr"/>
              </a:tabLst>
              <a:defRPr/>
            </a:pPr>
            <a:r>
              <a:rPr lang="ru-RU" sz="4400" b="1" u="sng" cap="all" spc="30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Мы рады Сотрудничеству</a:t>
            </a:r>
          </a:p>
          <a:p>
            <a:pPr lvl="0" algn="ctr">
              <a:spcBef>
                <a:spcPct val="0"/>
              </a:spcBef>
            </a:pPr>
            <a:endParaRPr lang="ru-RU" sz="4400" dirty="0" smtClean="0"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026" name="Picture 2" descr="http://moem.ucoz.ru/kartinki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200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Открой своё сердце!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yaroslavl.bezformata.ru/content/image18402586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14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Общественные активисты</a:t>
            </a:r>
            <a:endParaRPr lang="ru-RU" dirty="0"/>
          </a:p>
        </p:txBody>
      </p:sp>
      <p:pic>
        <p:nvPicPr>
          <p:cNvPr id="4" name="Объект 3" descr="http://s001.radikal.ru/i196/1208/ed/604c2eac34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4356"/>
            <a:ext cx="6096000" cy="405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30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Активная молодёжь</a:t>
            </a:r>
            <a:endParaRPr lang="ru-RU" dirty="0"/>
          </a:p>
        </p:txBody>
      </p:sp>
      <p:pic>
        <p:nvPicPr>
          <p:cNvPr id="4" name="Объект 3" descr="http://sdelaem76.ru/images/stories/gyam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68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НЕРО</a:t>
            </a:r>
            <a:endParaRPr lang="ru-RU" dirty="0"/>
          </a:p>
        </p:txBody>
      </p:sp>
      <p:pic>
        <p:nvPicPr>
          <p:cNvPr id="4" name="Объект 3" descr="http://orchids-world.ru/wp-content/uploads/2016/04/Vid-s-ozera-Nero-na-Spasso-YAkovlevskiy-monastyir-leto-200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56" y="1637449"/>
            <a:ext cx="5935287" cy="44514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83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Экологическая тропа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museum.ru/imgB.asp?5004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69" y="1772816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67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Ярославль</a:t>
            </a:r>
            <a:endParaRPr lang="ru-RU" dirty="0"/>
          </a:p>
        </p:txBody>
      </p:sp>
      <p:pic>
        <p:nvPicPr>
          <p:cNvPr id="4" name="Объект 3" descr="http://www.stihi.ru/pics/2015/08/12/87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68" y="1600200"/>
            <a:ext cx="672266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3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Толга</a:t>
            </a:r>
            <a:endParaRPr lang="ru-RU" dirty="0"/>
          </a:p>
        </p:txBody>
      </p:sp>
      <p:pic>
        <p:nvPicPr>
          <p:cNvPr id="4" name="Объект 3" descr="http://rusturinvest.ru/public/region/images/9ac575b39c513bf2ff6b9c789eaff4ae54a1ace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19" y="1600200"/>
            <a:ext cx="681236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519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82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Открой своё сердце! </vt:lpstr>
      <vt:lpstr>Общественные активисты</vt:lpstr>
      <vt:lpstr>Активная молодёжь</vt:lpstr>
      <vt:lpstr>ОЗЕРО НЕРО</vt:lpstr>
      <vt:lpstr>Экологическая тропа</vt:lpstr>
      <vt:lpstr>Ярославль</vt:lpstr>
      <vt:lpstr>Толга</vt:lpstr>
      <vt:lpstr>Тверицкий бор - ООПТ</vt:lpstr>
      <vt:lpstr>Экология  и окружающая среда</vt:lpstr>
      <vt:lpstr>ЗЗЗЗЕМЛЯПОДГОЗЕМЛЯ - ТОВКА К ЖИЗНИ В КОСМОСЕ</vt:lpstr>
      <vt:lpstr>Это твой мир</vt:lpstr>
      <vt:lpstr>Сохрани</vt:lpstr>
      <vt:lpstr>Забота</vt:lpstr>
      <vt:lpstr>Это мой мир</vt:lpstr>
      <vt:lpstr>Это мой мир!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Александровна Лейнганг</cp:lastModifiedBy>
  <cp:revision>37</cp:revision>
  <dcterms:created xsi:type="dcterms:W3CDTF">2015-09-24T20:15:04Z</dcterms:created>
  <dcterms:modified xsi:type="dcterms:W3CDTF">2017-02-08T13:58:56Z</dcterms:modified>
</cp:coreProperties>
</file>