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5" r:id="rId5"/>
    <p:sldId id="264" r:id="rId6"/>
    <p:sldId id="263" r:id="rId7"/>
    <p:sldId id="262" r:id="rId8"/>
    <p:sldId id="259" r:id="rId9"/>
    <p:sldId id="261" r:id="rId10"/>
    <p:sldId id="260" r:id="rId11"/>
    <p:sldId id="257" r:id="rId12"/>
    <p:sldId id="258" r:id="rId13"/>
    <p:sldId id="273" r:id="rId14"/>
    <p:sldId id="271" r:id="rId15"/>
    <p:sldId id="275" r:id="rId16"/>
    <p:sldId id="272" r:id="rId17"/>
    <p:sldId id="274" r:id="rId18"/>
    <p:sldId id="270" r:id="rId19"/>
    <p:sldId id="269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38" y="-13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5E78-1B94-4143-BBB8-0BFE818739B0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60E2-03C4-4054-AAAA-406DFA2B74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5E78-1B94-4143-BBB8-0BFE818739B0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60E2-03C4-4054-AAAA-406DFA2B74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5E78-1B94-4143-BBB8-0BFE818739B0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60E2-03C4-4054-AAAA-406DFA2B74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5E78-1B94-4143-BBB8-0BFE818739B0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60E2-03C4-4054-AAAA-406DFA2B74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5E78-1B94-4143-BBB8-0BFE818739B0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60E2-03C4-4054-AAAA-406DFA2B74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5E78-1B94-4143-BBB8-0BFE818739B0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60E2-03C4-4054-AAAA-406DFA2B74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5E78-1B94-4143-BBB8-0BFE818739B0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60E2-03C4-4054-AAAA-406DFA2B74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5E78-1B94-4143-BBB8-0BFE818739B0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60E2-03C4-4054-AAAA-406DFA2B74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5E78-1B94-4143-BBB8-0BFE818739B0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60E2-03C4-4054-AAAA-406DFA2B74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5E78-1B94-4143-BBB8-0BFE818739B0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60E2-03C4-4054-AAAA-406DFA2B74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5E78-1B94-4143-BBB8-0BFE818739B0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60E2-03C4-4054-AAAA-406DFA2B74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45E78-1B94-4143-BBB8-0BFE818739B0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460E2-03C4-4054-AAAA-406DFA2B749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500048"/>
            <a:ext cx="870776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bg2">
                    <a:lumMod val="75000"/>
                  </a:schemeClr>
                </a:solidFill>
              </a:rPr>
              <a:t>Историко-культурное наследие Православия</a:t>
            </a:r>
          </a:p>
          <a:p>
            <a:pPr algn="ctr"/>
            <a:r>
              <a:rPr lang="ru-RU" sz="3400" b="1" dirty="0" smtClean="0">
                <a:solidFill>
                  <a:schemeClr val="bg2">
                    <a:lumMod val="75000"/>
                  </a:schemeClr>
                </a:solidFill>
              </a:rPr>
              <a:t>на территории Ярославской области</a:t>
            </a:r>
            <a:endParaRPr lang="ru-RU" sz="3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4" y="1928808"/>
            <a:ext cx="65814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Святыни Ростова Великого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спенский собо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996" y="0"/>
            <a:ext cx="6918008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86446" y="142858"/>
            <a:ext cx="2058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Успенский собор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Ростов Великий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арницы.jpg"/>
          <p:cNvPicPr>
            <a:picLocks noChangeAspect="1"/>
          </p:cNvPicPr>
          <p:nvPr/>
        </p:nvPicPr>
        <p:blipFill>
          <a:blip r:embed="rId2"/>
          <a:srcRect t="6944" b="9722"/>
          <a:stretch>
            <a:fillRect/>
          </a:stretch>
        </p:blipFill>
        <p:spPr>
          <a:xfrm>
            <a:off x="0" y="0"/>
            <a:ext cx="9252792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9545" y="214296"/>
            <a:ext cx="45644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Троице-Сергиев </a:t>
            </a:r>
            <a:r>
              <a:rPr lang="ru-RU" sz="2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Варницкий</a:t>
            </a: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монастырь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Ростов Великий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арфоломей.jpg"/>
          <p:cNvPicPr>
            <a:picLocks noChangeAspect="1"/>
          </p:cNvPicPr>
          <p:nvPr/>
        </p:nvPicPr>
        <p:blipFill>
          <a:blip r:embed="rId2"/>
          <a:srcRect t="2777" b="675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44" y="4286262"/>
            <a:ext cx="37789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М. В. Нестеров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«Видение отроку Варфоломею»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www.tphv-history.ru/images/kartiny-Nesterov/078.jpg"/>
          <p:cNvPicPr>
            <a:picLocks noChangeAspect="1" noChangeArrowheads="1"/>
          </p:cNvPicPr>
          <p:nvPr/>
        </p:nvPicPr>
        <p:blipFill>
          <a:blip r:embed="rId2"/>
          <a:srcRect t="21480" b="10353"/>
          <a:stretch>
            <a:fillRect/>
          </a:stretch>
        </p:blipFill>
        <p:spPr bwMode="auto">
          <a:xfrm>
            <a:off x="785786" y="0"/>
            <a:ext cx="7523328" cy="5143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4127837"/>
            <a:ext cx="26784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М. В. Нестеров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«Преподобный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Сергий Радонежский»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eyka.users.photofile.ru/photo/neyka/4220247/xlarge/103857759.jpg"/>
          <p:cNvPicPr>
            <a:picLocks noChangeAspect="1" noChangeArrowheads="1"/>
          </p:cNvPicPr>
          <p:nvPr/>
        </p:nvPicPr>
        <p:blipFill>
          <a:blip r:embed="rId2"/>
          <a:srcRect t="6950" b="6868"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000892" y="142858"/>
            <a:ext cx="19923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Борисоглебский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монастырь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ринарх.jpg"/>
          <p:cNvPicPr>
            <a:picLocks noChangeAspect="1"/>
          </p:cNvPicPr>
          <p:nvPr/>
        </p:nvPicPr>
        <p:blipFill>
          <a:blip r:embed="rId2"/>
          <a:srcRect t="3051" b="6921"/>
          <a:stretch>
            <a:fillRect/>
          </a:stretch>
        </p:blipFill>
        <p:spPr>
          <a:xfrm>
            <a:off x="2357422" y="0"/>
            <a:ext cx="4229148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43702" y="4143386"/>
            <a:ext cx="23688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Преподобный</a:t>
            </a:r>
          </a:p>
          <a:p>
            <a:pPr algn="ctr"/>
            <a:r>
              <a:rPr lang="ru-RU" sz="2000" b="1" dirty="0" err="1" smtClean="0">
                <a:solidFill>
                  <a:schemeClr val="bg2">
                    <a:lumMod val="75000"/>
                  </a:schemeClr>
                </a:solidFill>
              </a:rPr>
              <a:t>Иринарх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 Затворник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пасо-Яковлевский.jpg"/>
          <p:cNvPicPr>
            <a:picLocks noChangeAspect="1"/>
          </p:cNvPicPr>
          <p:nvPr/>
        </p:nvPicPr>
        <p:blipFill>
          <a:blip r:embed="rId2"/>
          <a:srcRect t="4190" b="36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14942" y="142858"/>
            <a:ext cx="36860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solidFill>
                  <a:schemeClr val="bg2">
                    <a:lumMod val="75000"/>
                  </a:schemeClr>
                </a:solidFill>
              </a:rPr>
              <a:t>Спасо-Яковлевский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75000"/>
                  </a:schemeClr>
                </a:solidFill>
              </a:rPr>
              <a:t>Димитриев</a:t>
            </a:r>
            <a:endParaRPr lang="ru-RU" sz="20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монастырь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Ростов Великий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вятитель Димитри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698" y="0"/>
            <a:ext cx="4130128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77436" y="4000510"/>
            <a:ext cx="26665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Святитель</a:t>
            </a:r>
          </a:p>
          <a:p>
            <a:pPr algn="ctr"/>
            <a:r>
              <a:rPr lang="ru-RU" sz="2000" b="1" dirty="0" err="1" smtClean="0">
                <a:solidFill>
                  <a:schemeClr val="bg2">
                    <a:lumMod val="75000"/>
                  </a:schemeClr>
                </a:solidFill>
              </a:rPr>
              <a:t>Димитрий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 Ростовский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(1651 – 1709)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емчугов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  <p:pic>
        <p:nvPicPr>
          <p:cNvPr id="3" name="Рисунок 2" descr="Шеремете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-1"/>
            <a:ext cx="4000496" cy="51435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89559" y="4743408"/>
            <a:ext cx="2054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Н. П. Шереметев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2800" y="4743390"/>
            <a:ext cx="314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П. И. </a:t>
            </a:r>
            <a:r>
              <a:rPr lang="ru-RU" sz="2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Ковалева-Жемчугова</a:t>
            </a:r>
            <a:endParaRPr lang="ru-RU" sz="2000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4714890"/>
            <a:ext cx="7579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Поклонный крест в память крещения Ростово-Ярославской земли</a:t>
            </a:r>
          </a:p>
        </p:txBody>
      </p:sp>
      <p:pic>
        <p:nvPicPr>
          <p:cNvPr id="5124" name="Picture 4" descr="http://yarreg.ru/uploads/11416345_891119340961439_317574972711110317_o.jpg"/>
          <p:cNvPicPr>
            <a:picLocks noChangeAspect="1" noChangeArrowheads="1"/>
          </p:cNvPicPr>
          <p:nvPr/>
        </p:nvPicPr>
        <p:blipFill>
          <a:blip r:embed="rId2"/>
          <a:srcRect t="4626" b="18748"/>
          <a:stretch>
            <a:fillRect/>
          </a:stretch>
        </p:blipFill>
        <p:spPr bwMode="auto">
          <a:xfrm>
            <a:off x="0" y="0"/>
            <a:ext cx="9144000" cy="46711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враамиев2.jpg"/>
          <p:cNvPicPr>
            <a:picLocks noChangeAspect="1"/>
          </p:cNvPicPr>
          <p:nvPr/>
        </p:nvPicPr>
        <p:blipFill>
          <a:blip r:embed="rId2"/>
          <a:srcRect t="664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63927" y="142858"/>
            <a:ext cx="44800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Авраамиев Богоявленский монастырь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Ростов Великий</a:t>
            </a:r>
            <a:endParaRPr lang="ru-RU" sz="20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оанна Богослова на Ишне.jpg"/>
          <p:cNvPicPr>
            <a:picLocks noChangeAspect="1"/>
          </p:cNvPicPr>
          <p:nvPr/>
        </p:nvPicPr>
        <p:blipFill>
          <a:blip r:embed="rId2"/>
          <a:srcRect t="2777" b="4166"/>
          <a:stretch>
            <a:fillRect/>
          </a:stretch>
        </p:blipFill>
        <p:spPr>
          <a:xfrm>
            <a:off x="500034" y="0"/>
            <a:ext cx="8137478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034" y="0"/>
            <a:ext cx="28546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Храм Иоанна Богослова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на </a:t>
            </a:r>
            <a:r>
              <a:rPr lang="ru-RU" sz="2000" b="1" dirty="0" err="1" smtClean="0">
                <a:solidFill>
                  <a:schemeClr val="bg2">
                    <a:lumMod val="75000"/>
                  </a:schemeClr>
                </a:solidFill>
              </a:rPr>
              <a:t>Ишне</a:t>
            </a:r>
            <a:endParaRPr lang="ru-RU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враамий 2.jpg"/>
          <p:cNvPicPr>
            <a:picLocks noChangeAspect="1"/>
          </p:cNvPicPr>
          <p:nvPr/>
        </p:nvPicPr>
        <p:blipFill>
          <a:blip r:embed="rId2"/>
          <a:srcRect l="2046" t="5400" r="2046" b="5400"/>
          <a:stretch>
            <a:fillRect/>
          </a:stretch>
        </p:blipFill>
        <p:spPr>
          <a:xfrm>
            <a:off x="2214546" y="0"/>
            <a:ext cx="4324781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99878" y="4221318"/>
            <a:ext cx="2644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Преподобный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Авраамий Ростовский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content.foto.mail.ru/mail/shel1983/rostov_velikiy_old/s-51166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b="16408"/>
          <a:stretch>
            <a:fillRect/>
          </a:stretch>
        </p:blipFill>
        <p:spPr bwMode="auto">
          <a:xfrm>
            <a:off x="0" y="0"/>
            <a:ext cx="9200904" cy="5143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00760" y="142858"/>
            <a:ext cx="27953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Петровский монастырь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Ростов Великий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ru-RU" sz="2000" b="1" dirty="0" err="1" smtClean="0">
                <a:solidFill>
                  <a:schemeClr val="bg2">
                    <a:lumMod val="75000"/>
                  </a:schemeClr>
                </a:solidFill>
              </a:rPr>
              <a:t>нач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. ХХ века)</a:t>
            </a:r>
            <a:endParaRPr lang="ru-RU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obory.ru/pic/07300/07349_20150107_155826.jpg"/>
          <p:cNvPicPr>
            <a:picLocks noChangeAspect="1" noChangeArrowheads="1"/>
          </p:cNvPicPr>
          <p:nvPr/>
        </p:nvPicPr>
        <p:blipFill>
          <a:blip r:embed="rId2"/>
          <a:srcRect t="10421" b="6606"/>
          <a:stretch>
            <a:fillRect/>
          </a:stretch>
        </p:blipFill>
        <p:spPr bwMode="auto">
          <a:xfrm>
            <a:off x="0" y="0"/>
            <a:ext cx="9228010" cy="5143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44" y="0"/>
            <a:ext cx="27953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Петровский монастырь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Ростов Великий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(современный вид)</a:t>
            </a:r>
            <a:endParaRPr lang="ru-RU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Царевич Пети 1.jpg"/>
          <p:cNvPicPr>
            <a:picLocks noChangeAspect="1"/>
          </p:cNvPicPr>
          <p:nvPr/>
        </p:nvPicPr>
        <p:blipFill>
          <a:blip r:embed="rId2" cstate="print"/>
          <a:srcRect t="5555" b="5555"/>
          <a:stretch>
            <a:fillRect/>
          </a:stretch>
        </p:blipFill>
        <p:spPr>
          <a:xfrm>
            <a:off x="714348" y="0"/>
            <a:ext cx="4414588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68936" y="3929072"/>
            <a:ext cx="39750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Явление апостолов Петра и Павла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Петру, царевичу Ордынскому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нязь василько 1.jpg"/>
          <p:cNvPicPr>
            <a:picLocks noChangeAspect="1"/>
          </p:cNvPicPr>
          <p:nvPr/>
        </p:nvPicPr>
        <p:blipFill>
          <a:blip r:embed="rId2"/>
          <a:srcRect l="3465" r="3465"/>
          <a:stretch>
            <a:fillRect/>
          </a:stretch>
        </p:blipFill>
        <p:spPr>
          <a:xfrm>
            <a:off x="3143240" y="0"/>
            <a:ext cx="2286016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39844" y="3714758"/>
            <a:ext cx="37041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Святой благоверный князь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Василий (</a:t>
            </a:r>
            <a:r>
              <a:rPr lang="ru-RU" sz="2000" b="1" dirty="0" err="1" smtClean="0">
                <a:solidFill>
                  <a:schemeClr val="bg2">
                    <a:lumMod val="75000"/>
                  </a:schemeClr>
                </a:solidFill>
              </a:rPr>
              <a:t>Василько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) Ростовский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(современная икона)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gorgodunov.ru/a/A60/d600.jpg"/>
          <p:cNvPicPr>
            <a:picLocks noChangeAspect="1" noChangeArrowheads="1"/>
          </p:cNvPicPr>
          <p:nvPr/>
        </p:nvPicPr>
        <p:blipFill>
          <a:blip r:embed="rId2"/>
          <a:srcRect t="6944" b="4166"/>
          <a:stretch>
            <a:fillRect/>
          </a:stretch>
        </p:blipFill>
        <p:spPr bwMode="auto">
          <a:xfrm>
            <a:off x="0" y="1"/>
            <a:ext cx="9144000" cy="514397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286512" y="214296"/>
            <a:ext cx="26121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Храм Спаса на Песках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Ростов Великий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132</Words>
  <Application>Microsoft Office PowerPoint</Application>
  <PresentationFormat>Экран (16:9)</PresentationFormat>
  <Paragraphs>44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Serge</dc:creator>
  <cp:lastModifiedBy>Maxup</cp:lastModifiedBy>
  <cp:revision>9</cp:revision>
  <dcterms:created xsi:type="dcterms:W3CDTF">2016-01-27T18:23:00Z</dcterms:created>
  <dcterms:modified xsi:type="dcterms:W3CDTF">2016-01-27T20:32:49Z</dcterms:modified>
</cp:coreProperties>
</file>