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13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9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3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3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9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5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68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5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957FEE-A92F-4E0C-B586-636A8160DFA7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CB46C3-F1D5-46B6-A1D0-47FB12CE7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9864" y="1545465"/>
            <a:ext cx="7276564" cy="26015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краеведения на интернет площадках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3037" y="5267577"/>
            <a:ext cx="11238963" cy="1590423"/>
          </a:xfrm>
        </p:spPr>
        <p:txBody>
          <a:bodyPr>
            <a:normAutofit fontScale="92500" lnSpcReduction="10000"/>
          </a:bodyPr>
          <a:lstStyle/>
          <a:p>
            <a:pPr algn="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Лысенков Артем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Общественной молодежной палаты Ярославской области 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правления «Добровольцы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258069"/>
            <a:ext cx="1243880" cy="12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Малая заинтересованность среди молодого поколения историей родного края</a:t>
            </a:r>
          </a:p>
          <a:p>
            <a:r>
              <a:rPr lang="ru-RU" dirty="0" smtClean="0"/>
              <a:t>«Устаревшие» методы просвещения (создание альтернативной площадки)</a:t>
            </a:r>
          </a:p>
          <a:p>
            <a:r>
              <a:rPr lang="ru-RU" dirty="0" smtClean="0"/>
              <a:t>Отсутствие </a:t>
            </a:r>
            <a:r>
              <a:rPr lang="ru-RU" dirty="0" smtClean="0"/>
              <a:t>тематических </a:t>
            </a:r>
            <a:r>
              <a:rPr lang="ru-RU" dirty="0" smtClean="0"/>
              <a:t>интернет-площадок </a:t>
            </a:r>
            <a:r>
              <a:rPr lang="ru-RU" dirty="0" smtClean="0"/>
              <a:t>в Ярославле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587066"/>
            <a:ext cx="1243880" cy="12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краеведения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бережного отношения и любви к истории родного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исследований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изучения истории нашего родного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интернет площадки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открытых лекций для школьников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информационных закладок для детских библиотек города Ярославля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587066"/>
            <a:ext cx="1243880" cy="12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1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сегодня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Аудитория проекта составляет более 4500 человек</a:t>
            </a:r>
          </a:p>
          <a:p>
            <a:r>
              <a:rPr lang="ru-RU" dirty="0" smtClean="0"/>
              <a:t>Заключение сотрудничества с ключевыми партнерами </a:t>
            </a:r>
          </a:p>
          <a:p>
            <a:r>
              <a:rPr lang="ru-RU" dirty="0" smtClean="0"/>
              <a:t>Разработка информационных закладок для детских библиотек</a:t>
            </a:r>
          </a:p>
          <a:p>
            <a:r>
              <a:rPr lang="ru-RU" dirty="0" smtClean="0"/>
              <a:t>Ежедневно обновляющиеся информация в официальной группе</a:t>
            </a:r>
          </a:p>
          <a:p>
            <a:r>
              <a:rPr lang="ru-RU" dirty="0" smtClean="0"/>
              <a:t>Большая заинтересованность в работе проекта молодежи Ярославля и области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587066"/>
            <a:ext cx="1243880" cy="12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рубрики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ярославских домов </a:t>
            </a:r>
          </a:p>
          <a:p>
            <a:r>
              <a:rPr lang="ru-RU" dirty="0" smtClean="0"/>
              <a:t>Улицы Ярославля</a:t>
            </a:r>
          </a:p>
          <a:p>
            <a:r>
              <a:rPr lang="ru-RU" dirty="0" smtClean="0"/>
              <a:t>Ярославский календарь</a:t>
            </a:r>
          </a:p>
          <a:p>
            <a:r>
              <a:rPr lang="ru-RU" dirty="0" smtClean="0"/>
              <a:t>Ярославские купцы</a:t>
            </a:r>
          </a:p>
          <a:p>
            <a:r>
              <a:rPr lang="ru-RU" dirty="0" smtClean="0"/>
              <a:t>Ярославские рассказы</a:t>
            </a:r>
          </a:p>
          <a:p>
            <a:r>
              <a:rPr lang="ru-RU" dirty="0" smtClean="0"/>
              <a:t>История ярославских домовых церквей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587066"/>
            <a:ext cx="1243880" cy="12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6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поддерживают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2648772"/>
            <a:ext cx="1549058" cy="1330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42" y="2487723"/>
            <a:ext cx="2704736" cy="1646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81" y="2498854"/>
            <a:ext cx="2479040" cy="1691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27" y="2710531"/>
            <a:ext cx="1184856" cy="1200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402946"/>
            <a:ext cx="1670332" cy="1800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05" y="4402946"/>
            <a:ext cx="2364324" cy="19459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99" y="4519948"/>
            <a:ext cx="1782279" cy="15739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1" y="4615211"/>
            <a:ext cx="2743200" cy="1219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587066"/>
            <a:ext cx="1243880" cy="12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4348" y="1316501"/>
            <a:ext cx="10423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историю родного города 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нами!</a:t>
            </a:r>
          </a:p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vk.com/history76</a:t>
            </a:r>
            <a:endParaRPr lang="ru-RU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559038"/>
            <a:ext cx="9354545" cy="5700094"/>
          </a:xfrm>
        </p:spPr>
      </p:pic>
      <p:sp>
        <p:nvSpPr>
          <p:cNvPr id="9" name="Прямоугольник 8"/>
          <p:cNvSpPr/>
          <p:nvPr/>
        </p:nvSpPr>
        <p:spPr>
          <a:xfrm>
            <a:off x="1803042" y="618981"/>
            <a:ext cx="8028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Minion Pro Cond" panose="02040706060306020203" pitchFamily="18" charset="0"/>
                <a:cs typeface="Times New Roman" panose="02020603050405020304" pitchFamily="18" charset="0"/>
              </a:rPr>
              <a:t>Откройте историю родного города вместе с нами!</a:t>
            </a:r>
            <a:endParaRPr lang="en-US" sz="2800" i="1" dirty="0" smtClean="0">
              <a:latin typeface="Minion Pro Cond" panose="020407060603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4527" y="5667156"/>
            <a:ext cx="3962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vk.com/history76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95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433</TotalTime>
  <Words>161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Garamond</vt:lpstr>
      <vt:lpstr>Minion Pro Cond</vt:lpstr>
      <vt:lpstr>Times New Roman</vt:lpstr>
      <vt:lpstr>Натуральные материалы</vt:lpstr>
      <vt:lpstr>Развитие краеведения на интернет площадках</vt:lpstr>
      <vt:lpstr>Актуальность проекта </vt:lpstr>
      <vt:lpstr>Цели и задачи проекта </vt:lpstr>
      <vt:lpstr>Проект сегодня </vt:lpstr>
      <vt:lpstr>Актуальные рубрики </vt:lpstr>
      <vt:lpstr>Проект поддерживают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краеведения на интернет площадках</dc:title>
  <dc:creator>Artem</dc:creator>
  <cp:lastModifiedBy>Artem</cp:lastModifiedBy>
  <cp:revision>13</cp:revision>
  <dcterms:created xsi:type="dcterms:W3CDTF">2016-01-26T13:49:15Z</dcterms:created>
  <dcterms:modified xsi:type="dcterms:W3CDTF">2016-01-27T16:36:38Z</dcterms:modified>
</cp:coreProperties>
</file>