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1DA875-6796-4476-8C8C-32E4EE6E0A8B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396CCA-AE6E-42F2-BA58-B9A46976C6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6964288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BatangChe" pitchFamily="49" charset="-127"/>
                <a:ea typeface="BatangChe" pitchFamily="49" charset="-127"/>
              </a:rPr>
              <a:t>М.Ю.Лермонтов </a:t>
            </a:r>
            <a:br>
              <a:rPr lang="ru-RU" sz="4800" dirty="0" smtClean="0">
                <a:latin typeface="BatangChe" pitchFamily="49" charset="-127"/>
                <a:ea typeface="BatangChe" pitchFamily="49" charset="-127"/>
              </a:rPr>
            </a:br>
            <a:r>
              <a:rPr lang="ru-RU" sz="4800" dirty="0" smtClean="0">
                <a:latin typeface="BatangChe" pitchFamily="49" charset="-127"/>
                <a:ea typeface="BatangChe" pitchFamily="49" charset="-127"/>
              </a:rPr>
              <a:t>и Ивановская земля. </a:t>
            </a:r>
            <a:endParaRPr lang="ru-RU" sz="48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4509120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Н.Г. Жукова, </a:t>
            </a:r>
          </a:p>
          <a:p>
            <a:pPr algn="r"/>
            <a:r>
              <a:rPr lang="ru-RU" sz="2000" dirty="0" smtClean="0"/>
              <a:t>учитель МБОУ «СОШ №4» г. Иванова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 Иванове появится «Лермонтовский дуб» - новости Иваново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2879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лермонтов\Ivan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Иваново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Кинешма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ваново ильинская церков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4478790" cy="2952328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4644008" y="33265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059832" y="386104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инеш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01008"/>
            <a:ext cx="42672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628800"/>
            <a:ext cx="3939208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Николай Павлович Рузский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(27.06.1865-07.09.1927)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bdb751fe6f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3888432" cy="582536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551771793_8cf4d1595e_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63688" y="692696"/>
            <a:ext cx="5803059" cy="4965184"/>
          </a:xfrm>
          <a:prstGeom prst="rect">
            <a:avLst/>
          </a:prstGeom>
          <a:ln>
            <a:noFill/>
          </a:ln>
          <a:effectLst>
            <a:outerShdw blurRad="977900" dist="50800" dir="5400000" algn="ctr" rotWithShape="0">
              <a:srgbClr val="000000">
                <a:alpha val="43137"/>
              </a:srgbClr>
            </a:outerShd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sadba_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836712"/>
            <a:ext cx="8563451" cy="558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dmin\Desktop\лермонтов\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54783" cy="459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лермонтов\36501_362x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6996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лермонтов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1040"/>
            <a:ext cx="4716016" cy="316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лермонтов\72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112" y="0"/>
            <a:ext cx="4777888" cy="365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\Desktop\лермонтов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9695" y="3473624"/>
            <a:ext cx="510430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лермонтов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</TotalTime>
  <Words>24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М.Ю.Лермонтов  и Ивановская земля. </vt:lpstr>
      <vt:lpstr>Презентация PowerPoint</vt:lpstr>
      <vt:lpstr>Презентация PowerPoint</vt:lpstr>
      <vt:lpstr>Николай Павлович Рузский   (27.06.1865-07.09.1927)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23</cp:revision>
  <dcterms:created xsi:type="dcterms:W3CDTF">2014-12-03T21:26:28Z</dcterms:created>
  <dcterms:modified xsi:type="dcterms:W3CDTF">2016-01-28T12:16:47Z</dcterms:modified>
</cp:coreProperties>
</file>