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0" r:id="rId3"/>
    <p:sldId id="259" r:id="rId4"/>
    <p:sldId id="261" r:id="rId5"/>
    <p:sldId id="275" r:id="rId6"/>
    <p:sldId id="265" r:id="rId7"/>
    <p:sldId id="276" r:id="rId8"/>
    <p:sldId id="264" r:id="rId9"/>
    <p:sldId id="268" r:id="rId10"/>
    <p:sldId id="269" r:id="rId11"/>
    <p:sldId id="270" r:id="rId12"/>
    <p:sldId id="271" r:id="rId13"/>
    <p:sldId id="272" r:id="rId14"/>
    <p:sldId id="263" r:id="rId15"/>
    <p:sldId id="273" r:id="rId16"/>
    <p:sldId id="266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>
      <p:cViewPr varScale="1">
        <p:scale>
          <a:sx n="93" d="100"/>
          <a:sy n="93" d="100"/>
        </p:scale>
        <p:origin x="-99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C51A7-6BE2-433F-830D-33D12DC46ED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71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C3DE3-DA15-4A2D-A485-F252314EAE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70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FAB3-E3DE-4C98-9378-CDA9EB90B29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93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1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78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08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8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4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9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1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0E548-0FBA-45A3-B4DC-ED7EFA2BCBA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9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64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C3695-2A57-4CFF-A6EA-13F9A4C684D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78B854-9865-43E9-A27B-FBCFF6F94D1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79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75BF9-DF3F-4825-8653-286AE6AC7A1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99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DD2BB-F053-4CA3-BBEA-72B2CCBD8C2B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5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2E948A-6185-4B39-A758-932A88F7F53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1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379205-5774-4288-AD6D-3EA2BC319E7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72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850FA3-9E85-4A97-8E89-9B7B1C401D0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7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203D51-D12E-47A5-878A-DB42B6F82D16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477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5027-7FCF-4BE0-B5CE-A2CE4AA664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02.02.2016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138D8-E536-4416-B398-A7E796D84D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040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97" y="188640"/>
            <a:ext cx="8640960" cy="6480720"/>
          </a:xfrm>
          <a:prstGeom prst="rect">
            <a:avLst/>
          </a:prstGeom>
          <a:ln>
            <a:solidFill>
              <a:sysClr val="window" lastClr="FFFFFF"/>
            </a:solidFill>
          </a:ln>
        </p:spPr>
      </p:pic>
      <p:pic>
        <p:nvPicPr>
          <p:cNvPr id="8" name="Picture 2" descr="https://scontent.xx.fbcdn.net/hphotos-xap1/v/t1.0-9/1618426_1466751390219572_1136722565_n.jpg?oh=1b9cc9705e8b187ee6d7f07ba81da43d&amp;oe=573A012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1175" y="2132856"/>
            <a:ext cx="6012461" cy="4008308"/>
          </a:xfrm>
          <a:prstGeom prst="rect">
            <a:avLst/>
          </a:prstGeom>
          <a:noFill/>
          <a:ln w="19050">
            <a:solidFill>
              <a:sysClr val="window" lastClr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3745" y="500241"/>
            <a:ext cx="6886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«В живых сердцах оставить свет…»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(опыт работы библиотеки по популяризации творчества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Марии Петровых)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79388"/>
            <a:ext cx="866933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728" y="1340768"/>
            <a:ext cx="3293606" cy="447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631823"/>
            <a:ext cx="3705877" cy="277940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320" y="3655296"/>
            <a:ext cx="3721533" cy="279115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453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79388"/>
            <a:ext cx="866933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418" y="535352"/>
            <a:ext cx="3960438" cy="264029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416" y="3573016"/>
            <a:ext cx="3960440" cy="264029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620688"/>
            <a:ext cx="3528392" cy="5292587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94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79388"/>
            <a:ext cx="866933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475" y="476671"/>
            <a:ext cx="4104458" cy="273630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475" y="3441699"/>
            <a:ext cx="4104458" cy="2736305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764704"/>
            <a:ext cx="3408378" cy="511256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60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403039 (1)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4560" y="503674"/>
            <a:ext cx="753377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 smtClean="0">
                <a:solidFill>
                  <a:srgbClr val="FFC000"/>
                </a:solidFill>
              </a:rPr>
              <a:t>15 лет краеведческому музею</a:t>
            </a:r>
          </a:p>
          <a:p>
            <a:pPr algn="ctr" eaLnBrk="1" hangingPunct="1"/>
            <a:r>
              <a:rPr lang="ru-RU" sz="2800" b="1" dirty="0" smtClean="0">
                <a:solidFill>
                  <a:srgbClr val="FFC000"/>
                </a:solidFill>
              </a:rPr>
              <a:t> в библиотеке</a:t>
            </a:r>
            <a:endParaRPr lang="ru-RU" sz="2800" b="1" dirty="0">
              <a:solidFill>
                <a:srgbClr val="FFC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885644"/>
            <a:ext cx="6480720" cy="4206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16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79388"/>
            <a:ext cx="866933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https://scontent.xx.fbcdn.net/hphotos-xfa1/v/t1.0-9/11149292_1660190827542293_3188243140346875650_n.jpg?oh=d772a2fd0b8f3ec014cea9a7097191d1&amp;oe=5744931C"/>
          <p:cNvPicPr>
            <a:picLocks noChangeAspect="1" noChangeArrowheads="1"/>
          </p:cNvPicPr>
          <p:nvPr/>
        </p:nvPicPr>
        <p:blipFill>
          <a:blip r:embed="rId4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726091"/>
            <a:ext cx="3960440" cy="264029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xx.fbcdn.net/hphotos-xpt1/v/t1.0-9/11152706_1660191680875541_9022029306546915147_n.jpg?oh=9ecfddb3ead91817852ef73dca08f983&amp;oe=57445E4F"/>
          <p:cNvPicPr>
            <a:picLocks noChangeAspect="1" noChangeArrowheads="1"/>
          </p:cNvPicPr>
          <p:nvPr/>
        </p:nvPicPr>
        <p:blipFill>
          <a:blip r:embed="rId5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961" y="744778"/>
            <a:ext cx="3992245" cy="2661498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content.xx.fbcdn.net/hphotos-xaf1/v/t1.0-9/11011062_1660190767542299_1820557217847466704_n.jpg?oh=192b17869b77fc3766bab23e65604281&amp;oe=573EA6E1"/>
          <p:cNvPicPr>
            <a:picLocks noChangeAspect="1" noChangeArrowheads="1"/>
          </p:cNvPicPr>
          <p:nvPr/>
        </p:nvPicPr>
        <p:blipFill>
          <a:blip r:embed="rId6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8014" y="3573016"/>
            <a:ext cx="3996444" cy="266429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content.xx.fbcdn.net/hphotos-xft1/v/t1.0-9/11112933_1660192164208826_2563500425354022682_n.jpg?oh=e33005e656e1817433b6f9415a0fa9f8&amp;oe=57297390"/>
          <p:cNvPicPr>
            <a:picLocks noChangeAspect="1" noChangeArrowheads="1"/>
          </p:cNvPicPr>
          <p:nvPr/>
        </p:nvPicPr>
        <p:blipFill>
          <a:blip r:embed="rId7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63" y="3573016"/>
            <a:ext cx="3996443" cy="266429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6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403039 (1)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985" y="260350"/>
            <a:ext cx="8642350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656407"/>
            <a:ext cx="6408712" cy="56166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294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79388"/>
            <a:ext cx="866933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476672"/>
            <a:ext cx="4440554" cy="2965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817480"/>
            <a:ext cx="5076564" cy="3384376"/>
          </a:xfrm>
          <a:prstGeom prst="rect">
            <a:avLst/>
          </a:prstGeom>
          <a:noFill/>
          <a:ln w="12700">
            <a:solidFill>
              <a:schemeClr val="bg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97934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97" y="188640"/>
            <a:ext cx="8640960" cy="6480720"/>
          </a:xfrm>
          <a:prstGeom prst="rect">
            <a:avLst/>
          </a:prstGeom>
          <a:ln>
            <a:solidFill>
              <a:sysClr val="window" lastClr="FFFFFF"/>
            </a:solidFill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576544" y="692696"/>
            <a:ext cx="3295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FFFFFF"/>
                </a:solidFill>
              </a:rPr>
              <a:t>Русская поэтесса</a:t>
            </a:r>
          </a:p>
          <a:p>
            <a:pPr algn="ctr" eaLnBrk="1" hangingPunct="1"/>
            <a:r>
              <a:rPr lang="ru-RU" sz="2800" b="1" dirty="0">
                <a:solidFill>
                  <a:srgbClr val="FFFFFF"/>
                </a:solidFill>
              </a:rPr>
              <a:t>Мария Петровых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900287"/>
            <a:ext cx="244475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35" r="14652"/>
          <a:stretch/>
        </p:blipFill>
        <p:spPr>
          <a:xfrm>
            <a:off x="3995936" y="2352441"/>
            <a:ext cx="4353474" cy="38282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052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097" y="188640"/>
            <a:ext cx="8640960" cy="6480720"/>
          </a:xfrm>
          <a:prstGeom prst="rect">
            <a:avLst/>
          </a:prstGeom>
          <a:ln>
            <a:solidFill>
              <a:sysClr val="window" lastClr="FFFFFF"/>
            </a:solidFill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50145" y="908720"/>
            <a:ext cx="329565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 dirty="0">
                <a:solidFill>
                  <a:srgbClr val="FFFFFF"/>
                </a:solidFill>
              </a:rPr>
              <a:t>Русская поэтесса</a:t>
            </a:r>
          </a:p>
          <a:p>
            <a:pPr algn="ctr" eaLnBrk="1" hangingPunct="1"/>
            <a:r>
              <a:rPr lang="ru-RU" sz="2800" b="1" dirty="0">
                <a:solidFill>
                  <a:srgbClr val="FFFFFF"/>
                </a:solidFill>
              </a:rPr>
              <a:t>Мария Петровых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07760" y="3068960"/>
            <a:ext cx="3780421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1" y="657632"/>
            <a:ext cx="3600399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4016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403039 (1)"/>
          <p:cNvPicPr>
            <a:picLocks noChangeAspect="1" noChangeArrowheads="1"/>
          </p:cNvPicPr>
          <p:nvPr/>
        </p:nvPicPr>
        <p:blipFill>
          <a:blip r:embed="rId3">
            <a:lum bright="-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8642350" cy="64087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Музей\Петровых Мария\Фотографии\Семья\Петровых М.С.3.jpg"/>
          <p:cNvPicPr>
            <a:picLocks noChangeAspect="1" noChangeArrowheads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7268" y="760824"/>
            <a:ext cx="3948534" cy="5361752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6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01340"/>
            <a:ext cx="8640960" cy="648072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3180" y="3573016"/>
            <a:ext cx="4319132" cy="2879422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476672"/>
            <a:ext cx="4320480" cy="288032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" name="Picture 8" descr="1"/>
          <p:cNvPicPr>
            <a:picLocks noChangeAspect="1" noChangeArrowheads="1"/>
          </p:cNvPicPr>
          <p:nvPr/>
        </p:nvPicPr>
        <p:blipFill>
          <a:blip r:embed="rId6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93161"/>
            <a:ext cx="3345782" cy="4464496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59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79388"/>
            <a:ext cx="866933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E:\фото\Библ. мероприятия\Армения вечер памяти Петровых\SUC515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4032448" cy="302433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E:\фото\Библ. мероприятия\Армения вечер памяти Петровых\SUC51563 - копия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128459" cy="309634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15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79388"/>
            <a:ext cx="866933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1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58" t="2057" r="2774" b="2757"/>
          <a:stretch>
            <a:fillRect/>
          </a:stretch>
        </p:blipFill>
        <p:spPr bwMode="auto">
          <a:xfrm>
            <a:off x="611559" y="878624"/>
            <a:ext cx="3719063" cy="5252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908720"/>
            <a:ext cx="3960440" cy="52224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6323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79388"/>
            <a:ext cx="866933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0" t="3063"/>
          <a:stretch/>
        </p:blipFill>
        <p:spPr>
          <a:xfrm>
            <a:off x="683568" y="476672"/>
            <a:ext cx="2664296" cy="397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2204864"/>
            <a:ext cx="5063540" cy="3685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3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ed_fabric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179388"/>
            <a:ext cx="8669337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59" y="980728"/>
            <a:ext cx="4248883" cy="3260094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548680"/>
            <a:ext cx="3458418" cy="2593813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 cstate="email">
            <a:lum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447004"/>
            <a:ext cx="4352925" cy="2908300"/>
          </a:xfrm>
          <a:prstGeom prst="rect">
            <a:avLst/>
          </a:prstGeom>
          <a:noFill/>
          <a:ln w="190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97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32</Words>
  <Application>Microsoft Office PowerPoint</Application>
  <PresentationFormat>Экран (4:3)</PresentationFormat>
  <Paragraphs>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Оформление по умолчанию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Сотрудник</dc:creator>
  <cp:lastModifiedBy>Светлана Владимировна Успенская</cp:lastModifiedBy>
  <cp:revision>11</cp:revision>
  <dcterms:created xsi:type="dcterms:W3CDTF">2016-01-27T13:23:33Z</dcterms:created>
  <dcterms:modified xsi:type="dcterms:W3CDTF">2016-02-02T07:33:34Z</dcterms:modified>
</cp:coreProperties>
</file>