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75" r:id="rId4"/>
  </p:sldMasterIdLst>
  <p:notesMasterIdLst>
    <p:notesMasterId r:id="rId24"/>
  </p:notesMasterIdLst>
  <p:handoutMasterIdLst>
    <p:handoutMasterId r:id="rId25"/>
  </p:handoutMasterIdLst>
  <p:sldIdLst>
    <p:sldId id="686" r:id="rId5"/>
    <p:sldId id="854" r:id="rId6"/>
    <p:sldId id="881" r:id="rId7"/>
    <p:sldId id="882" r:id="rId8"/>
    <p:sldId id="884" r:id="rId9"/>
    <p:sldId id="883" r:id="rId10"/>
    <p:sldId id="885" r:id="rId11"/>
    <p:sldId id="886" r:id="rId12"/>
    <p:sldId id="887" r:id="rId13"/>
    <p:sldId id="889" r:id="rId14"/>
    <p:sldId id="891" r:id="rId15"/>
    <p:sldId id="890" r:id="rId16"/>
    <p:sldId id="892" r:id="rId17"/>
    <p:sldId id="893" r:id="rId18"/>
    <p:sldId id="894" r:id="rId19"/>
    <p:sldId id="895" r:id="rId20"/>
    <p:sldId id="896" r:id="rId21"/>
    <p:sldId id="897" r:id="rId22"/>
    <p:sldId id="722" r:id="rId23"/>
  </p:sldIdLst>
  <p:sldSz cx="9144000" cy="5143500" type="screen16x9"/>
  <p:notesSz cx="6761163" cy="9942513"/>
  <p:custDataLst>
    <p:tags r:id="rId26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394351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788703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183054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577406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1971758" algn="l" defTabSz="788703" rtl="0" eaLnBrk="1" latinLnBrk="0" hangingPunct="1">
      <a:defRPr sz="9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366108" algn="l" defTabSz="788703" rtl="0" eaLnBrk="1" latinLnBrk="0" hangingPunct="1">
      <a:defRPr sz="9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2760461" algn="l" defTabSz="788703" rtl="0" eaLnBrk="1" latinLnBrk="0" hangingPunct="1">
      <a:defRPr sz="9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154812" algn="l" defTabSz="788703" rtl="0" eaLnBrk="1" latinLnBrk="0" hangingPunct="1">
      <a:defRPr sz="9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564">
          <p15:clr>
            <a:srgbClr val="A4A3A4"/>
          </p15:clr>
        </p15:guide>
        <p15:guide id="2" pos="3062">
          <p15:clr>
            <a:srgbClr val="A4A3A4"/>
          </p15:clr>
        </p15:guide>
        <p15:guide id="3" orient="horz" pos="1519">
          <p15:clr>
            <a:srgbClr val="A4A3A4"/>
          </p15:clr>
        </p15:guide>
        <p15:guide id="4" orient="horz" pos="1176">
          <p15:clr>
            <a:srgbClr val="A4A3A4"/>
          </p15:clr>
        </p15:guide>
        <p15:guide id="5" orient="horz" pos="1142">
          <p15:clr>
            <a:srgbClr val="A4A3A4"/>
          </p15:clr>
        </p15:guide>
        <p15:guide id="6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Хитров Иван" initials="ХИ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60000"/>
    <a:srgbClr val="53808B"/>
    <a:srgbClr val="B5CD8F"/>
    <a:srgbClr val="55829D"/>
    <a:srgbClr val="5A9485"/>
    <a:srgbClr val="6B8537"/>
    <a:srgbClr val="5C928F"/>
    <a:srgbClr val="598295"/>
    <a:srgbClr val="0F4E06"/>
    <a:srgbClr val="1675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8224" autoAdjust="0"/>
  </p:normalViewPr>
  <p:slideViewPr>
    <p:cSldViewPr snapToGrid="0">
      <p:cViewPr varScale="1">
        <p:scale>
          <a:sx n="110" d="100"/>
          <a:sy n="110" d="100"/>
        </p:scale>
        <p:origin x="114" y="498"/>
      </p:cViewPr>
      <p:guideLst>
        <p:guide orient="horz" pos="1564"/>
        <p:guide pos="3062"/>
        <p:guide orient="horz" pos="1519"/>
        <p:guide orient="horz" pos="1176"/>
        <p:guide orient="horz" pos="114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89" d="100"/>
        <a:sy n="89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gs" Target="tags/tag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983EE5-E6A2-4033-A0DC-53DDDB590D55}" type="doc">
      <dgm:prSet loTypeId="urn:microsoft.com/office/officeart/2005/8/layout/list1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231A73D5-E9A6-4158-9A03-56C32BC218AF}">
      <dgm:prSet phldrT="[Текст]" custT="1"/>
      <dgm:spPr/>
      <dgm:t>
        <a:bodyPr/>
        <a:lstStyle/>
        <a:p>
          <a:r>
            <a:rPr lang="ru-RU" sz="1100" smtClean="0"/>
            <a:t>Под компетенцией </a:t>
          </a:r>
          <a:r>
            <a:rPr lang="ru-RU" sz="1100" b="1" smtClean="0"/>
            <a:t>целеполагания </a:t>
          </a:r>
          <a:r>
            <a:rPr lang="ru-RU" sz="1100" smtClean="0"/>
            <a:t>подразумевается способность и готовность педагога к осознанному процессу выявления и постановки целей и задач педагогической деятельности</a:t>
          </a:r>
          <a:endParaRPr lang="ru-RU" sz="1100" dirty="0"/>
        </a:p>
      </dgm:t>
    </dgm:pt>
    <dgm:pt modelId="{ED893D14-9428-4472-9BE7-64596E478AA4}" type="parTrans" cxnId="{8AE477AF-C449-4D33-BDFC-61317603BB4A}">
      <dgm:prSet/>
      <dgm:spPr/>
      <dgm:t>
        <a:bodyPr/>
        <a:lstStyle/>
        <a:p>
          <a:endParaRPr lang="ru-RU" sz="1100">
            <a:solidFill>
              <a:schemeClr val="tx1"/>
            </a:solidFill>
          </a:endParaRPr>
        </a:p>
      </dgm:t>
    </dgm:pt>
    <dgm:pt modelId="{23B53903-5ADB-4B69-8F91-CCECAE8F2283}" type="sibTrans" cxnId="{8AE477AF-C449-4D33-BDFC-61317603BB4A}">
      <dgm:prSet/>
      <dgm:spPr/>
      <dgm:t>
        <a:bodyPr/>
        <a:lstStyle/>
        <a:p>
          <a:endParaRPr lang="ru-RU" sz="1100">
            <a:solidFill>
              <a:schemeClr val="tx1"/>
            </a:solidFill>
          </a:endParaRPr>
        </a:p>
      </dgm:t>
    </dgm:pt>
    <dgm:pt modelId="{FD6C2473-5C8C-4204-9348-A9257F01490A}">
      <dgm:prSet custT="1"/>
      <dgm:spPr/>
      <dgm:t>
        <a:bodyPr/>
        <a:lstStyle/>
        <a:p>
          <a:r>
            <a:rPr lang="ru-RU" sz="1100" dirty="0" smtClean="0"/>
            <a:t>Цель – это предельно конкретный, охарактеризованный качественно, а где можно и количественно, образ желаемого (ожидаемого) результата, которого ребенок, школа реально могут достичь к определенному моменту времени (</a:t>
          </a:r>
          <a:r>
            <a:rPr lang="ru-RU" sz="1100" dirty="0" err="1" smtClean="0"/>
            <a:t>М.М.Поташник</a:t>
          </a:r>
          <a:r>
            <a:rPr lang="ru-RU" sz="1100" dirty="0" smtClean="0"/>
            <a:t>)</a:t>
          </a:r>
          <a:endParaRPr lang="ru-RU" sz="1100" dirty="0"/>
        </a:p>
      </dgm:t>
    </dgm:pt>
    <dgm:pt modelId="{1F47D6CF-AC58-4E6E-8367-D3A8D3C3C6E5}" type="parTrans" cxnId="{89C90B42-8AFE-4F9F-AEF4-61911779C87E}">
      <dgm:prSet/>
      <dgm:spPr/>
      <dgm:t>
        <a:bodyPr/>
        <a:lstStyle/>
        <a:p>
          <a:endParaRPr lang="ru-RU" sz="1100">
            <a:solidFill>
              <a:schemeClr val="tx1"/>
            </a:solidFill>
          </a:endParaRPr>
        </a:p>
      </dgm:t>
    </dgm:pt>
    <dgm:pt modelId="{B8829DFE-9415-483C-9E50-207A4582608B}" type="sibTrans" cxnId="{89C90B42-8AFE-4F9F-AEF4-61911779C87E}">
      <dgm:prSet/>
      <dgm:spPr/>
      <dgm:t>
        <a:bodyPr/>
        <a:lstStyle/>
        <a:p>
          <a:endParaRPr lang="ru-RU" sz="1100">
            <a:solidFill>
              <a:schemeClr val="tx1"/>
            </a:solidFill>
          </a:endParaRPr>
        </a:p>
      </dgm:t>
    </dgm:pt>
    <dgm:pt modelId="{67E43C94-0B12-4847-88E5-17240AA3C11B}" type="pres">
      <dgm:prSet presAssocID="{4F983EE5-E6A2-4033-A0DC-53DDDB590D5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BE7EEA3-69E3-40C9-AFB6-8FA1EB74831E}" type="pres">
      <dgm:prSet presAssocID="{231A73D5-E9A6-4158-9A03-56C32BC218AF}" presName="parentLin" presStyleCnt="0"/>
      <dgm:spPr/>
      <dgm:t>
        <a:bodyPr/>
        <a:lstStyle/>
        <a:p>
          <a:endParaRPr lang="ru-RU"/>
        </a:p>
      </dgm:t>
    </dgm:pt>
    <dgm:pt modelId="{5007D189-FF82-43A1-8D80-1E79E8CE7D0F}" type="pres">
      <dgm:prSet presAssocID="{231A73D5-E9A6-4158-9A03-56C32BC218AF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6F2D6D78-B3E9-4D49-AB63-FC6229BC9A4E}" type="pres">
      <dgm:prSet presAssocID="{231A73D5-E9A6-4158-9A03-56C32BC218AF}" presName="parentText" presStyleLbl="node1" presStyleIdx="0" presStyleCnt="2" custScaleX="127541" custScaleY="14811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FE431F-1F89-42AE-9C9E-B88530FD6557}" type="pres">
      <dgm:prSet presAssocID="{231A73D5-E9A6-4158-9A03-56C32BC218AF}" presName="negativeSpace" presStyleCnt="0"/>
      <dgm:spPr/>
      <dgm:t>
        <a:bodyPr/>
        <a:lstStyle/>
        <a:p>
          <a:endParaRPr lang="ru-RU"/>
        </a:p>
      </dgm:t>
    </dgm:pt>
    <dgm:pt modelId="{0B1F05EA-FCFD-4673-B222-617B41CB314A}" type="pres">
      <dgm:prSet presAssocID="{231A73D5-E9A6-4158-9A03-56C32BC218AF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B81FE1-7273-4771-BF41-930D014FF3B2}" type="pres">
      <dgm:prSet presAssocID="{23B53903-5ADB-4B69-8F91-CCECAE8F2283}" presName="spaceBetweenRectangles" presStyleCnt="0"/>
      <dgm:spPr/>
      <dgm:t>
        <a:bodyPr/>
        <a:lstStyle/>
        <a:p>
          <a:endParaRPr lang="ru-RU"/>
        </a:p>
      </dgm:t>
    </dgm:pt>
    <dgm:pt modelId="{9E57792C-169B-4E91-8E62-D04717122EE0}" type="pres">
      <dgm:prSet presAssocID="{FD6C2473-5C8C-4204-9348-A9257F01490A}" presName="parentLin" presStyleCnt="0"/>
      <dgm:spPr/>
      <dgm:t>
        <a:bodyPr/>
        <a:lstStyle/>
        <a:p>
          <a:endParaRPr lang="ru-RU"/>
        </a:p>
      </dgm:t>
    </dgm:pt>
    <dgm:pt modelId="{26C00289-8EB9-46DF-8CD1-C8931C195F27}" type="pres">
      <dgm:prSet presAssocID="{FD6C2473-5C8C-4204-9348-A9257F01490A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EFB9CDA1-F70A-4C2F-AD69-C088CD0A73A0}" type="pres">
      <dgm:prSet presAssocID="{FD6C2473-5C8C-4204-9348-A9257F01490A}" presName="parentText" presStyleLbl="node1" presStyleIdx="1" presStyleCnt="2" custScaleX="127541" custScaleY="14811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9A078F-2B56-4C22-9935-E619F9D783CD}" type="pres">
      <dgm:prSet presAssocID="{FD6C2473-5C8C-4204-9348-A9257F01490A}" presName="negativeSpace" presStyleCnt="0"/>
      <dgm:spPr/>
      <dgm:t>
        <a:bodyPr/>
        <a:lstStyle/>
        <a:p>
          <a:endParaRPr lang="ru-RU"/>
        </a:p>
      </dgm:t>
    </dgm:pt>
    <dgm:pt modelId="{3EF62D21-5C14-4179-AED3-687989542777}" type="pres">
      <dgm:prSet presAssocID="{FD6C2473-5C8C-4204-9348-A9257F01490A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983181E-CCE8-4101-9FC3-672EBC6AF670}" type="presOf" srcId="{231A73D5-E9A6-4158-9A03-56C32BC218AF}" destId="{5007D189-FF82-43A1-8D80-1E79E8CE7D0F}" srcOrd="0" destOrd="0" presId="urn:microsoft.com/office/officeart/2005/8/layout/list1"/>
    <dgm:cxn modelId="{89C90B42-8AFE-4F9F-AEF4-61911779C87E}" srcId="{4F983EE5-E6A2-4033-A0DC-53DDDB590D55}" destId="{FD6C2473-5C8C-4204-9348-A9257F01490A}" srcOrd="1" destOrd="0" parTransId="{1F47D6CF-AC58-4E6E-8367-D3A8D3C3C6E5}" sibTransId="{B8829DFE-9415-483C-9E50-207A4582608B}"/>
    <dgm:cxn modelId="{04098EED-E140-46FD-9FF4-DBDC197F6D5E}" type="presOf" srcId="{4F983EE5-E6A2-4033-A0DC-53DDDB590D55}" destId="{67E43C94-0B12-4847-88E5-17240AA3C11B}" srcOrd="0" destOrd="0" presId="urn:microsoft.com/office/officeart/2005/8/layout/list1"/>
    <dgm:cxn modelId="{8AE477AF-C449-4D33-BDFC-61317603BB4A}" srcId="{4F983EE5-E6A2-4033-A0DC-53DDDB590D55}" destId="{231A73D5-E9A6-4158-9A03-56C32BC218AF}" srcOrd="0" destOrd="0" parTransId="{ED893D14-9428-4472-9BE7-64596E478AA4}" sibTransId="{23B53903-5ADB-4B69-8F91-CCECAE8F2283}"/>
    <dgm:cxn modelId="{64A4F230-948C-4F69-A835-727BE246221E}" type="presOf" srcId="{231A73D5-E9A6-4158-9A03-56C32BC218AF}" destId="{6F2D6D78-B3E9-4D49-AB63-FC6229BC9A4E}" srcOrd="1" destOrd="0" presId="urn:microsoft.com/office/officeart/2005/8/layout/list1"/>
    <dgm:cxn modelId="{F3C976C9-D2E0-44FA-95CB-7E79BDBDC33C}" type="presOf" srcId="{FD6C2473-5C8C-4204-9348-A9257F01490A}" destId="{26C00289-8EB9-46DF-8CD1-C8931C195F27}" srcOrd="0" destOrd="0" presId="urn:microsoft.com/office/officeart/2005/8/layout/list1"/>
    <dgm:cxn modelId="{2A8CDF13-CBE0-42D4-B146-A4976606E728}" type="presOf" srcId="{FD6C2473-5C8C-4204-9348-A9257F01490A}" destId="{EFB9CDA1-F70A-4C2F-AD69-C088CD0A73A0}" srcOrd="1" destOrd="0" presId="urn:microsoft.com/office/officeart/2005/8/layout/list1"/>
    <dgm:cxn modelId="{E960FC37-2320-4D86-8769-6C71D7418A7B}" type="presParOf" srcId="{67E43C94-0B12-4847-88E5-17240AA3C11B}" destId="{8BE7EEA3-69E3-40C9-AFB6-8FA1EB74831E}" srcOrd="0" destOrd="0" presId="urn:microsoft.com/office/officeart/2005/8/layout/list1"/>
    <dgm:cxn modelId="{EA18C0A2-FD57-42C5-8217-09A7CBB735E9}" type="presParOf" srcId="{8BE7EEA3-69E3-40C9-AFB6-8FA1EB74831E}" destId="{5007D189-FF82-43A1-8D80-1E79E8CE7D0F}" srcOrd="0" destOrd="0" presId="urn:microsoft.com/office/officeart/2005/8/layout/list1"/>
    <dgm:cxn modelId="{D6279F91-9B7F-45C4-B3CD-618C257AD931}" type="presParOf" srcId="{8BE7EEA3-69E3-40C9-AFB6-8FA1EB74831E}" destId="{6F2D6D78-B3E9-4D49-AB63-FC6229BC9A4E}" srcOrd="1" destOrd="0" presId="urn:microsoft.com/office/officeart/2005/8/layout/list1"/>
    <dgm:cxn modelId="{52784270-EDFB-403C-8752-86083758EA78}" type="presParOf" srcId="{67E43C94-0B12-4847-88E5-17240AA3C11B}" destId="{22FE431F-1F89-42AE-9C9E-B88530FD6557}" srcOrd="1" destOrd="0" presId="urn:microsoft.com/office/officeart/2005/8/layout/list1"/>
    <dgm:cxn modelId="{95BFD6CD-51E2-49C4-A986-2B1454C61199}" type="presParOf" srcId="{67E43C94-0B12-4847-88E5-17240AA3C11B}" destId="{0B1F05EA-FCFD-4673-B222-617B41CB314A}" srcOrd="2" destOrd="0" presId="urn:microsoft.com/office/officeart/2005/8/layout/list1"/>
    <dgm:cxn modelId="{CB02225B-25DA-45D3-84E4-4741E193FB68}" type="presParOf" srcId="{67E43C94-0B12-4847-88E5-17240AA3C11B}" destId="{93B81FE1-7273-4771-BF41-930D014FF3B2}" srcOrd="3" destOrd="0" presId="urn:microsoft.com/office/officeart/2005/8/layout/list1"/>
    <dgm:cxn modelId="{393F61B3-EE02-4882-A4C7-708BC59F6E9E}" type="presParOf" srcId="{67E43C94-0B12-4847-88E5-17240AA3C11B}" destId="{9E57792C-169B-4E91-8E62-D04717122EE0}" srcOrd="4" destOrd="0" presId="urn:microsoft.com/office/officeart/2005/8/layout/list1"/>
    <dgm:cxn modelId="{91500273-9D14-4530-B085-FD30D4F4CEE5}" type="presParOf" srcId="{9E57792C-169B-4E91-8E62-D04717122EE0}" destId="{26C00289-8EB9-46DF-8CD1-C8931C195F27}" srcOrd="0" destOrd="0" presId="urn:microsoft.com/office/officeart/2005/8/layout/list1"/>
    <dgm:cxn modelId="{27C8B35C-E185-495E-AA6E-D8F288D43CE6}" type="presParOf" srcId="{9E57792C-169B-4E91-8E62-D04717122EE0}" destId="{EFB9CDA1-F70A-4C2F-AD69-C088CD0A73A0}" srcOrd="1" destOrd="0" presId="urn:microsoft.com/office/officeart/2005/8/layout/list1"/>
    <dgm:cxn modelId="{D1A80BB5-39B5-495B-9F53-7FF50F0CF60D}" type="presParOf" srcId="{67E43C94-0B12-4847-88E5-17240AA3C11B}" destId="{EC9A078F-2B56-4C22-9935-E619F9D783CD}" srcOrd="5" destOrd="0" presId="urn:microsoft.com/office/officeart/2005/8/layout/list1"/>
    <dgm:cxn modelId="{5752553C-349F-4A6C-B9C6-9DBB410583B6}" type="presParOf" srcId="{67E43C94-0B12-4847-88E5-17240AA3C11B}" destId="{3EF62D21-5C14-4179-AED3-687989542777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DFC3EA96-5BE5-410E-9161-3420A2DC49D3}" type="doc">
      <dgm:prSet loTypeId="urn:microsoft.com/office/officeart/2005/8/layout/hList1" loCatId="list" qsTypeId="urn:microsoft.com/office/officeart/2005/8/quickstyle/simple1" qsCatId="simple" csTypeId="urn:microsoft.com/office/officeart/2005/8/colors/accent4_4" csCatId="accent4" phldr="1"/>
      <dgm:spPr/>
      <dgm:t>
        <a:bodyPr/>
        <a:lstStyle/>
        <a:p>
          <a:endParaRPr lang="ru-RU"/>
        </a:p>
      </dgm:t>
    </dgm:pt>
    <dgm:pt modelId="{06F7B516-C0B0-4EC4-A718-7495CEF6EC2D}">
      <dgm:prSet phldrT="[Текст]" custT="1"/>
      <dgm:spPr/>
      <dgm:t>
        <a:bodyPr/>
        <a:lstStyle/>
        <a:p>
          <a:r>
            <a:rPr lang="ru-RU" sz="2000" dirty="0" smtClean="0"/>
            <a:t>Правильный ответ (5)</a:t>
          </a:r>
          <a:endParaRPr lang="ru-RU" sz="2000" dirty="0"/>
        </a:p>
      </dgm:t>
    </dgm:pt>
    <dgm:pt modelId="{59F981A5-F18E-4B61-9100-AE3714937CC5}" type="parTrans" cxnId="{E0BC80D6-F728-4880-A329-A236618646AB}">
      <dgm:prSet/>
      <dgm:spPr/>
      <dgm:t>
        <a:bodyPr/>
        <a:lstStyle/>
        <a:p>
          <a:endParaRPr lang="ru-RU" sz="2000"/>
        </a:p>
      </dgm:t>
    </dgm:pt>
    <dgm:pt modelId="{3EE7999B-C350-4C6F-B4DC-607AB4BD0BD9}" type="sibTrans" cxnId="{E0BC80D6-F728-4880-A329-A236618646AB}">
      <dgm:prSet/>
      <dgm:spPr/>
      <dgm:t>
        <a:bodyPr/>
        <a:lstStyle/>
        <a:p>
          <a:endParaRPr lang="ru-RU" sz="2000"/>
        </a:p>
      </dgm:t>
    </dgm:pt>
    <dgm:pt modelId="{EA29B225-42BB-4C8E-B1FE-A8B52F881419}">
      <dgm:prSet phldrT="[Текст]" custT="1"/>
      <dgm:spPr/>
      <dgm:t>
        <a:bodyPr/>
        <a:lstStyle/>
        <a:p>
          <a:r>
            <a:rPr lang="ru-RU" sz="2000" dirty="0" smtClean="0"/>
            <a:t>Вы умеете формулировать цели профессионального развития</a:t>
          </a:r>
          <a:endParaRPr lang="ru-RU" sz="2000" dirty="0"/>
        </a:p>
      </dgm:t>
    </dgm:pt>
    <dgm:pt modelId="{1D360F3C-D0CD-439F-9CF6-B24C9930C573}" type="parTrans" cxnId="{3DA8A479-DADC-4E5E-A00C-D0FF7032938A}">
      <dgm:prSet/>
      <dgm:spPr/>
      <dgm:t>
        <a:bodyPr/>
        <a:lstStyle/>
        <a:p>
          <a:endParaRPr lang="ru-RU" sz="2000"/>
        </a:p>
      </dgm:t>
    </dgm:pt>
    <dgm:pt modelId="{C90A5832-3B34-49F4-B4C4-B59725C284C8}" type="sibTrans" cxnId="{3DA8A479-DADC-4E5E-A00C-D0FF7032938A}">
      <dgm:prSet/>
      <dgm:spPr/>
      <dgm:t>
        <a:bodyPr/>
        <a:lstStyle/>
        <a:p>
          <a:endParaRPr lang="ru-RU" sz="2000"/>
        </a:p>
      </dgm:t>
    </dgm:pt>
    <dgm:pt modelId="{70FB01FB-9CCA-4E6A-B238-AE1249DA2AB3}">
      <dgm:prSet phldrT="[Текст]" custT="1"/>
      <dgm:spPr/>
      <dgm:t>
        <a:bodyPr/>
        <a:lstStyle/>
        <a:p>
          <a:r>
            <a:rPr lang="ru-RU" sz="2000" dirty="0" smtClean="0"/>
            <a:t>Неправильный ответ</a:t>
          </a:r>
          <a:endParaRPr lang="ru-RU" sz="2000" dirty="0"/>
        </a:p>
      </dgm:t>
    </dgm:pt>
    <dgm:pt modelId="{687602C1-CDFE-48AC-8EAC-4CC19FFB5E33}" type="parTrans" cxnId="{49132323-0778-4FC6-888A-101E061E4DD3}">
      <dgm:prSet/>
      <dgm:spPr/>
      <dgm:t>
        <a:bodyPr/>
        <a:lstStyle/>
        <a:p>
          <a:endParaRPr lang="ru-RU" sz="2000"/>
        </a:p>
      </dgm:t>
    </dgm:pt>
    <dgm:pt modelId="{ECA5F238-1694-4BFF-A616-E81E9C67671B}" type="sibTrans" cxnId="{49132323-0778-4FC6-888A-101E061E4DD3}">
      <dgm:prSet/>
      <dgm:spPr/>
      <dgm:t>
        <a:bodyPr/>
        <a:lstStyle/>
        <a:p>
          <a:endParaRPr lang="ru-RU" sz="2000"/>
        </a:p>
      </dgm:t>
    </dgm:pt>
    <dgm:pt modelId="{91FC4262-3067-4785-B15E-9D6E497E13AE}">
      <dgm:prSet phldrT="[Текст]" custT="1"/>
      <dgm:spPr/>
      <dgm:t>
        <a:bodyPr/>
        <a:lstStyle/>
        <a:p>
          <a:r>
            <a:rPr lang="ru-RU" sz="2000" dirty="0" smtClean="0"/>
            <a:t>Вам следует освоить умение качественно формулировать цели профессионального развития</a:t>
          </a:r>
          <a:endParaRPr lang="ru-RU" sz="2000" dirty="0"/>
        </a:p>
      </dgm:t>
    </dgm:pt>
    <dgm:pt modelId="{D4738AD9-842B-429C-8A80-8CD919AA84A4}" type="parTrans" cxnId="{429F3052-3B82-4787-AF30-D70EFE526507}">
      <dgm:prSet/>
      <dgm:spPr/>
      <dgm:t>
        <a:bodyPr/>
        <a:lstStyle/>
        <a:p>
          <a:endParaRPr lang="ru-RU" sz="2000"/>
        </a:p>
      </dgm:t>
    </dgm:pt>
    <dgm:pt modelId="{3BB13DE1-1D48-48C0-8CD2-5FDCA6DB9FF1}" type="sibTrans" cxnId="{429F3052-3B82-4787-AF30-D70EFE526507}">
      <dgm:prSet/>
      <dgm:spPr/>
      <dgm:t>
        <a:bodyPr/>
        <a:lstStyle/>
        <a:p>
          <a:endParaRPr lang="ru-RU" sz="2000"/>
        </a:p>
      </dgm:t>
    </dgm:pt>
    <dgm:pt modelId="{265665C0-161E-4D0A-9237-CF5B9C9A7227}" type="pres">
      <dgm:prSet presAssocID="{DFC3EA96-5BE5-410E-9161-3420A2DC49D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53A7B61-DAEB-43E6-A79E-25E29265F94B}" type="pres">
      <dgm:prSet presAssocID="{06F7B516-C0B0-4EC4-A718-7495CEF6EC2D}" presName="composite" presStyleCnt="0"/>
      <dgm:spPr/>
    </dgm:pt>
    <dgm:pt modelId="{9E91FD41-484E-4274-A33F-48557FB87F6D}" type="pres">
      <dgm:prSet presAssocID="{06F7B516-C0B0-4EC4-A718-7495CEF6EC2D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040AD4-7203-4014-8891-22E5D0328DE8}" type="pres">
      <dgm:prSet presAssocID="{06F7B516-C0B0-4EC4-A718-7495CEF6EC2D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4081DE-D01F-43ED-956F-11CC7C68612B}" type="pres">
      <dgm:prSet presAssocID="{3EE7999B-C350-4C6F-B4DC-607AB4BD0BD9}" presName="space" presStyleCnt="0"/>
      <dgm:spPr/>
    </dgm:pt>
    <dgm:pt modelId="{4CC071DA-FF91-40B8-AB4E-5E92C09C3DD8}" type="pres">
      <dgm:prSet presAssocID="{70FB01FB-9CCA-4E6A-B238-AE1249DA2AB3}" presName="composite" presStyleCnt="0"/>
      <dgm:spPr/>
    </dgm:pt>
    <dgm:pt modelId="{26779766-1932-4C44-AE79-E5B9E9A5EA70}" type="pres">
      <dgm:prSet presAssocID="{70FB01FB-9CCA-4E6A-B238-AE1249DA2AB3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5DF915-5181-466A-A1F0-D1B55C116F88}" type="pres">
      <dgm:prSet presAssocID="{70FB01FB-9CCA-4E6A-B238-AE1249DA2AB3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5A211F5-EB79-4108-AF5D-BC1B0F44D75B}" type="presOf" srcId="{EA29B225-42BB-4C8E-B1FE-A8B52F881419}" destId="{6D040AD4-7203-4014-8891-22E5D0328DE8}" srcOrd="0" destOrd="0" presId="urn:microsoft.com/office/officeart/2005/8/layout/hList1"/>
    <dgm:cxn modelId="{71AB1B43-C0FF-492E-B8D3-3B9CF23F1D6A}" type="presOf" srcId="{DFC3EA96-5BE5-410E-9161-3420A2DC49D3}" destId="{265665C0-161E-4D0A-9237-CF5B9C9A7227}" srcOrd="0" destOrd="0" presId="urn:microsoft.com/office/officeart/2005/8/layout/hList1"/>
    <dgm:cxn modelId="{429F3052-3B82-4787-AF30-D70EFE526507}" srcId="{70FB01FB-9CCA-4E6A-B238-AE1249DA2AB3}" destId="{91FC4262-3067-4785-B15E-9D6E497E13AE}" srcOrd="0" destOrd="0" parTransId="{D4738AD9-842B-429C-8A80-8CD919AA84A4}" sibTransId="{3BB13DE1-1D48-48C0-8CD2-5FDCA6DB9FF1}"/>
    <dgm:cxn modelId="{EF2411DF-C9D0-4703-A735-9EEB3995AD2F}" type="presOf" srcId="{70FB01FB-9CCA-4E6A-B238-AE1249DA2AB3}" destId="{26779766-1932-4C44-AE79-E5B9E9A5EA70}" srcOrd="0" destOrd="0" presId="urn:microsoft.com/office/officeart/2005/8/layout/hList1"/>
    <dgm:cxn modelId="{49132323-0778-4FC6-888A-101E061E4DD3}" srcId="{DFC3EA96-5BE5-410E-9161-3420A2DC49D3}" destId="{70FB01FB-9CCA-4E6A-B238-AE1249DA2AB3}" srcOrd="1" destOrd="0" parTransId="{687602C1-CDFE-48AC-8EAC-4CC19FFB5E33}" sibTransId="{ECA5F238-1694-4BFF-A616-E81E9C67671B}"/>
    <dgm:cxn modelId="{D7CF8694-0C71-4B75-AD61-3C32ABB8F68E}" type="presOf" srcId="{91FC4262-3067-4785-B15E-9D6E497E13AE}" destId="{295DF915-5181-466A-A1F0-D1B55C116F88}" srcOrd="0" destOrd="0" presId="urn:microsoft.com/office/officeart/2005/8/layout/hList1"/>
    <dgm:cxn modelId="{3DA8A479-DADC-4E5E-A00C-D0FF7032938A}" srcId="{06F7B516-C0B0-4EC4-A718-7495CEF6EC2D}" destId="{EA29B225-42BB-4C8E-B1FE-A8B52F881419}" srcOrd="0" destOrd="0" parTransId="{1D360F3C-D0CD-439F-9CF6-B24C9930C573}" sibTransId="{C90A5832-3B34-49F4-B4C4-B59725C284C8}"/>
    <dgm:cxn modelId="{30F7CD5F-B88F-4C03-9DB1-20647C46066E}" type="presOf" srcId="{06F7B516-C0B0-4EC4-A718-7495CEF6EC2D}" destId="{9E91FD41-484E-4274-A33F-48557FB87F6D}" srcOrd="0" destOrd="0" presId="urn:microsoft.com/office/officeart/2005/8/layout/hList1"/>
    <dgm:cxn modelId="{E0BC80D6-F728-4880-A329-A236618646AB}" srcId="{DFC3EA96-5BE5-410E-9161-3420A2DC49D3}" destId="{06F7B516-C0B0-4EC4-A718-7495CEF6EC2D}" srcOrd="0" destOrd="0" parTransId="{59F981A5-F18E-4B61-9100-AE3714937CC5}" sibTransId="{3EE7999B-C350-4C6F-B4DC-607AB4BD0BD9}"/>
    <dgm:cxn modelId="{CACC8DE6-6738-4E2A-8D1A-8633BBA745FC}" type="presParOf" srcId="{265665C0-161E-4D0A-9237-CF5B9C9A7227}" destId="{253A7B61-DAEB-43E6-A79E-25E29265F94B}" srcOrd="0" destOrd="0" presId="urn:microsoft.com/office/officeart/2005/8/layout/hList1"/>
    <dgm:cxn modelId="{8D575E9E-C193-43DE-9026-0E548C4D46F2}" type="presParOf" srcId="{253A7B61-DAEB-43E6-A79E-25E29265F94B}" destId="{9E91FD41-484E-4274-A33F-48557FB87F6D}" srcOrd="0" destOrd="0" presId="urn:microsoft.com/office/officeart/2005/8/layout/hList1"/>
    <dgm:cxn modelId="{03C81B5B-39C7-4936-AB26-D6ADCDA29151}" type="presParOf" srcId="{253A7B61-DAEB-43E6-A79E-25E29265F94B}" destId="{6D040AD4-7203-4014-8891-22E5D0328DE8}" srcOrd="1" destOrd="0" presId="urn:microsoft.com/office/officeart/2005/8/layout/hList1"/>
    <dgm:cxn modelId="{0B9A38C4-317B-4DB8-B20A-1B122008F5CF}" type="presParOf" srcId="{265665C0-161E-4D0A-9237-CF5B9C9A7227}" destId="{A14081DE-D01F-43ED-956F-11CC7C68612B}" srcOrd="1" destOrd="0" presId="urn:microsoft.com/office/officeart/2005/8/layout/hList1"/>
    <dgm:cxn modelId="{51B34344-29F3-443A-BDAE-B547C33576A8}" type="presParOf" srcId="{265665C0-161E-4D0A-9237-CF5B9C9A7227}" destId="{4CC071DA-FF91-40B8-AB4E-5E92C09C3DD8}" srcOrd="2" destOrd="0" presId="urn:microsoft.com/office/officeart/2005/8/layout/hList1"/>
    <dgm:cxn modelId="{493CFB5C-F763-4A27-A086-BF626556E91C}" type="presParOf" srcId="{4CC071DA-FF91-40B8-AB4E-5E92C09C3DD8}" destId="{26779766-1932-4C44-AE79-E5B9E9A5EA70}" srcOrd="0" destOrd="0" presId="urn:microsoft.com/office/officeart/2005/8/layout/hList1"/>
    <dgm:cxn modelId="{363A2091-BFCA-43B8-84FB-C24C0AF4F2C9}" type="presParOf" srcId="{4CC071DA-FF91-40B8-AB4E-5E92C09C3DD8}" destId="{295DF915-5181-466A-A1F0-D1B55C116F8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F2024EA-981A-4658-A1EC-7126B7E51CA8}" type="doc">
      <dgm:prSet loTypeId="urn:microsoft.com/office/officeart/2008/layout/AlternatingPictureBlocks" loCatId="list" qsTypeId="urn:microsoft.com/office/officeart/2005/8/quickstyle/simple1" qsCatId="simple" csTypeId="urn:microsoft.com/office/officeart/2005/8/colors/colorful1" csCatId="colorful" phldr="1"/>
      <dgm:spPr/>
    </dgm:pt>
    <dgm:pt modelId="{FC8BB14B-A304-4FEF-B197-A638FF19F55D}">
      <dgm:prSet phldrT="[Текст]"/>
      <dgm:spPr/>
      <dgm:t>
        <a:bodyPr/>
        <a:lstStyle/>
        <a:p>
          <a:r>
            <a:rPr lang="ru-RU" i="1" smtClean="0"/>
            <a:t>целеполагание в профессиональном развитии</a:t>
          </a:r>
          <a:endParaRPr lang="ru-RU" dirty="0" smtClean="0"/>
        </a:p>
      </dgm:t>
    </dgm:pt>
    <dgm:pt modelId="{3EF76C23-31C6-471E-9534-A2E1570D5426}" type="parTrans" cxnId="{C323A13D-F28A-4DB6-92B7-60C470640DB7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16B55810-49D9-4BFD-B4A6-AC18F2C62B8D}" type="sibTrans" cxnId="{C323A13D-F28A-4DB6-92B7-60C470640DB7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10B0786D-7566-47C2-B7F3-824253A47F5C}">
      <dgm:prSet/>
      <dgm:spPr/>
      <dgm:t>
        <a:bodyPr/>
        <a:lstStyle/>
        <a:p>
          <a:r>
            <a:rPr lang="ru-RU" i="1" dirty="0" smtClean="0"/>
            <a:t>целеполагание в педагогическом процессе</a:t>
          </a:r>
          <a:endParaRPr lang="ru-RU" dirty="0" smtClean="0"/>
        </a:p>
      </dgm:t>
    </dgm:pt>
    <dgm:pt modelId="{9F7022F4-F46B-45FF-AB44-51F9FCB2E927}" type="parTrans" cxnId="{16ABCE2A-6F8A-4A9E-BEEE-F41E6EC54965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D064A2E3-0C58-4A14-B52A-BC0B81C4F40C}" type="sibTrans" cxnId="{16ABCE2A-6F8A-4A9E-BEEE-F41E6EC54965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70482D58-8973-4B3D-BB6A-690A4326E490}">
      <dgm:prSet/>
      <dgm:spPr/>
      <dgm:t>
        <a:bodyPr/>
        <a:lstStyle/>
        <a:p>
          <a:r>
            <a:rPr lang="ru-RU" i="1" smtClean="0"/>
            <a:t>обучение целеполаганию</a:t>
          </a:r>
          <a:endParaRPr lang="ru-RU" dirty="0"/>
        </a:p>
      </dgm:t>
    </dgm:pt>
    <dgm:pt modelId="{9A00D560-4B36-4504-8527-3A215D5E2EEA}" type="parTrans" cxnId="{59464AC1-FEB9-44B3-9727-C53A1BD603D4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FA12BB6D-9182-4D78-8D00-A3DA76BC721A}" type="sibTrans" cxnId="{59464AC1-FEB9-44B3-9727-C53A1BD603D4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C2872676-D437-40D8-BB50-D50D9705B0CE}" type="pres">
      <dgm:prSet presAssocID="{CF2024EA-981A-4658-A1EC-7126B7E51CA8}" presName="linearFlow" presStyleCnt="0">
        <dgm:presLayoutVars>
          <dgm:dir/>
          <dgm:resizeHandles val="exact"/>
        </dgm:presLayoutVars>
      </dgm:prSet>
      <dgm:spPr/>
    </dgm:pt>
    <dgm:pt modelId="{ED6EFC07-18D8-447D-8242-06CDB6928589}" type="pres">
      <dgm:prSet presAssocID="{FC8BB14B-A304-4FEF-B197-A638FF19F55D}" presName="comp" presStyleCnt="0"/>
      <dgm:spPr/>
    </dgm:pt>
    <dgm:pt modelId="{12722216-A38C-4764-B6C3-8987C03630E2}" type="pres">
      <dgm:prSet presAssocID="{FC8BB14B-A304-4FEF-B197-A638FF19F55D}" presName="rect2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1D4273-2AA3-4B59-AEE2-38E8AC916144}" type="pres">
      <dgm:prSet presAssocID="{FC8BB14B-A304-4FEF-B197-A638FF19F55D}" presName="rect1" presStyleLbl="lnNode1" presStyleIdx="0" presStyleCnt="3"/>
      <dgm:spPr/>
    </dgm:pt>
    <dgm:pt modelId="{1582FE93-67E4-4A6F-B7C6-A61A7706C157}" type="pres">
      <dgm:prSet presAssocID="{16B55810-49D9-4BFD-B4A6-AC18F2C62B8D}" presName="sibTrans" presStyleCnt="0"/>
      <dgm:spPr/>
    </dgm:pt>
    <dgm:pt modelId="{724B4851-6E92-4255-B29E-EE21D6328212}" type="pres">
      <dgm:prSet presAssocID="{10B0786D-7566-47C2-B7F3-824253A47F5C}" presName="comp" presStyleCnt="0"/>
      <dgm:spPr/>
    </dgm:pt>
    <dgm:pt modelId="{56F4CEA5-AC2B-44B4-A0D3-9E9A88AE61EC}" type="pres">
      <dgm:prSet presAssocID="{10B0786D-7566-47C2-B7F3-824253A47F5C}" presName="rect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3D644F-8221-4F18-9A9E-68E49E4922A1}" type="pres">
      <dgm:prSet presAssocID="{10B0786D-7566-47C2-B7F3-824253A47F5C}" presName="rect1" presStyleLbl="lnNode1" presStyleIdx="1" presStyleCnt="3"/>
      <dgm:spPr/>
    </dgm:pt>
    <dgm:pt modelId="{0FEC982A-30C2-4817-9BA8-D53F4A7BB518}" type="pres">
      <dgm:prSet presAssocID="{D064A2E3-0C58-4A14-B52A-BC0B81C4F40C}" presName="sibTrans" presStyleCnt="0"/>
      <dgm:spPr/>
    </dgm:pt>
    <dgm:pt modelId="{18FD65D4-FD4E-48E4-BEEE-4A7F3BF1C053}" type="pres">
      <dgm:prSet presAssocID="{70482D58-8973-4B3D-BB6A-690A4326E490}" presName="comp" presStyleCnt="0"/>
      <dgm:spPr/>
    </dgm:pt>
    <dgm:pt modelId="{C706004B-705F-4309-B157-AD5CF2FD9307}" type="pres">
      <dgm:prSet presAssocID="{70482D58-8973-4B3D-BB6A-690A4326E490}" presName="rect2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33493C-E4D1-49AE-9A32-56296C40F74E}" type="pres">
      <dgm:prSet presAssocID="{70482D58-8973-4B3D-BB6A-690A4326E490}" presName="rect1" presStyleLbl="lnNode1" presStyleIdx="2" presStyleCnt="3"/>
      <dgm:spPr/>
    </dgm:pt>
  </dgm:ptLst>
  <dgm:cxnLst>
    <dgm:cxn modelId="{59464AC1-FEB9-44B3-9727-C53A1BD603D4}" srcId="{CF2024EA-981A-4658-A1EC-7126B7E51CA8}" destId="{70482D58-8973-4B3D-BB6A-690A4326E490}" srcOrd="2" destOrd="0" parTransId="{9A00D560-4B36-4504-8527-3A215D5E2EEA}" sibTransId="{FA12BB6D-9182-4D78-8D00-A3DA76BC721A}"/>
    <dgm:cxn modelId="{9DBEC5A5-B1AB-41CA-B41F-1FF449AF48A6}" type="presOf" srcId="{10B0786D-7566-47C2-B7F3-824253A47F5C}" destId="{56F4CEA5-AC2B-44B4-A0D3-9E9A88AE61EC}" srcOrd="0" destOrd="0" presId="urn:microsoft.com/office/officeart/2008/layout/AlternatingPictureBlocks"/>
    <dgm:cxn modelId="{16ABCE2A-6F8A-4A9E-BEEE-F41E6EC54965}" srcId="{CF2024EA-981A-4658-A1EC-7126B7E51CA8}" destId="{10B0786D-7566-47C2-B7F3-824253A47F5C}" srcOrd="1" destOrd="0" parTransId="{9F7022F4-F46B-45FF-AB44-51F9FCB2E927}" sibTransId="{D064A2E3-0C58-4A14-B52A-BC0B81C4F40C}"/>
    <dgm:cxn modelId="{733B0618-C9C6-4186-85B5-F79872AA5F2E}" type="presOf" srcId="{70482D58-8973-4B3D-BB6A-690A4326E490}" destId="{C706004B-705F-4309-B157-AD5CF2FD9307}" srcOrd="0" destOrd="0" presId="urn:microsoft.com/office/officeart/2008/layout/AlternatingPictureBlocks"/>
    <dgm:cxn modelId="{860A36D3-D4A1-472C-A768-AEE3D3C7DA22}" type="presOf" srcId="{CF2024EA-981A-4658-A1EC-7126B7E51CA8}" destId="{C2872676-D437-40D8-BB50-D50D9705B0CE}" srcOrd="0" destOrd="0" presId="urn:microsoft.com/office/officeart/2008/layout/AlternatingPictureBlocks"/>
    <dgm:cxn modelId="{778B650D-28D5-45CA-B3CD-EF700E4A9432}" type="presOf" srcId="{FC8BB14B-A304-4FEF-B197-A638FF19F55D}" destId="{12722216-A38C-4764-B6C3-8987C03630E2}" srcOrd="0" destOrd="0" presId="urn:microsoft.com/office/officeart/2008/layout/AlternatingPictureBlocks"/>
    <dgm:cxn modelId="{C323A13D-F28A-4DB6-92B7-60C470640DB7}" srcId="{CF2024EA-981A-4658-A1EC-7126B7E51CA8}" destId="{FC8BB14B-A304-4FEF-B197-A638FF19F55D}" srcOrd="0" destOrd="0" parTransId="{3EF76C23-31C6-471E-9534-A2E1570D5426}" sibTransId="{16B55810-49D9-4BFD-B4A6-AC18F2C62B8D}"/>
    <dgm:cxn modelId="{12E5F383-2EF6-4F8C-9783-E5CBAE985E28}" type="presParOf" srcId="{C2872676-D437-40D8-BB50-D50D9705B0CE}" destId="{ED6EFC07-18D8-447D-8242-06CDB6928589}" srcOrd="0" destOrd="0" presId="urn:microsoft.com/office/officeart/2008/layout/AlternatingPictureBlocks"/>
    <dgm:cxn modelId="{0AC892A0-9E6E-41E1-9F3F-ED679A4B866C}" type="presParOf" srcId="{ED6EFC07-18D8-447D-8242-06CDB6928589}" destId="{12722216-A38C-4764-B6C3-8987C03630E2}" srcOrd="0" destOrd="0" presId="urn:microsoft.com/office/officeart/2008/layout/AlternatingPictureBlocks"/>
    <dgm:cxn modelId="{C2128C64-EED6-46AC-ABE7-93130884B317}" type="presParOf" srcId="{ED6EFC07-18D8-447D-8242-06CDB6928589}" destId="{801D4273-2AA3-4B59-AEE2-38E8AC916144}" srcOrd="1" destOrd="0" presId="urn:microsoft.com/office/officeart/2008/layout/AlternatingPictureBlocks"/>
    <dgm:cxn modelId="{7B586E96-7EA9-49F5-82D0-6D173FB5D195}" type="presParOf" srcId="{C2872676-D437-40D8-BB50-D50D9705B0CE}" destId="{1582FE93-67E4-4A6F-B7C6-A61A7706C157}" srcOrd="1" destOrd="0" presId="urn:microsoft.com/office/officeart/2008/layout/AlternatingPictureBlocks"/>
    <dgm:cxn modelId="{A3078CBF-9B81-4198-8A5D-224910D5E448}" type="presParOf" srcId="{C2872676-D437-40D8-BB50-D50D9705B0CE}" destId="{724B4851-6E92-4255-B29E-EE21D6328212}" srcOrd="2" destOrd="0" presId="urn:microsoft.com/office/officeart/2008/layout/AlternatingPictureBlocks"/>
    <dgm:cxn modelId="{53652FB3-4E05-4ACD-9E10-1A52E5D36AF0}" type="presParOf" srcId="{724B4851-6E92-4255-B29E-EE21D6328212}" destId="{56F4CEA5-AC2B-44B4-A0D3-9E9A88AE61EC}" srcOrd="0" destOrd="0" presId="urn:microsoft.com/office/officeart/2008/layout/AlternatingPictureBlocks"/>
    <dgm:cxn modelId="{11D29BC1-455C-49A3-BBCE-FB5BEEADAD49}" type="presParOf" srcId="{724B4851-6E92-4255-B29E-EE21D6328212}" destId="{5C3D644F-8221-4F18-9A9E-68E49E4922A1}" srcOrd="1" destOrd="0" presId="urn:microsoft.com/office/officeart/2008/layout/AlternatingPictureBlocks"/>
    <dgm:cxn modelId="{1D31879F-4FB9-49A1-A133-6DD13D01E848}" type="presParOf" srcId="{C2872676-D437-40D8-BB50-D50D9705B0CE}" destId="{0FEC982A-30C2-4817-9BA8-D53F4A7BB518}" srcOrd="3" destOrd="0" presId="urn:microsoft.com/office/officeart/2008/layout/AlternatingPictureBlocks"/>
    <dgm:cxn modelId="{96870DFF-E8BD-47DE-99A0-90DC5D458BC7}" type="presParOf" srcId="{C2872676-D437-40D8-BB50-D50D9705B0CE}" destId="{18FD65D4-FD4E-48E4-BEEE-4A7F3BF1C053}" srcOrd="4" destOrd="0" presId="urn:microsoft.com/office/officeart/2008/layout/AlternatingPictureBlocks"/>
    <dgm:cxn modelId="{CAABEC73-2BB2-41D1-932F-6733CE137C9C}" type="presParOf" srcId="{18FD65D4-FD4E-48E4-BEEE-4A7F3BF1C053}" destId="{C706004B-705F-4309-B157-AD5CF2FD9307}" srcOrd="0" destOrd="0" presId="urn:microsoft.com/office/officeart/2008/layout/AlternatingPictureBlocks"/>
    <dgm:cxn modelId="{36D4AA21-0C33-4345-8FB8-2B7AA41187D9}" type="presParOf" srcId="{18FD65D4-FD4E-48E4-BEEE-4A7F3BF1C053}" destId="{6833493C-E4D1-49AE-9A32-56296C40F74E}" srcOrd="1" destOrd="0" presId="urn:microsoft.com/office/officeart/2008/layout/AlternatingPictureBlocks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1571701-BC07-4654-AA88-A589592B7012}" type="doc">
      <dgm:prSet loTypeId="urn:microsoft.com/office/officeart/2005/8/layout/vList2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136F43E4-65A4-40AD-BA08-222B8A42E785}">
      <dgm:prSet phldrT="[Текст]"/>
      <dgm:spPr/>
      <dgm:t>
        <a:bodyPr/>
        <a:lstStyle/>
        <a:p>
          <a:r>
            <a:rPr lang="ru-RU" b="0" dirty="0" smtClean="0">
              <a:effectLst/>
              <a:latin typeface="+mn-lt"/>
              <a:ea typeface="Times New Roman"/>
              <a:cs typeface="Times New Roman"/>
            </a:rPr>
            <a:t>Формулирует и декомпозирует  цели изучения дисциплины, курса, модуля, раздела, темы, занятия переводить их в учебные задачи  с учетом нормативных требований, индивидуализации и дифференциации учебного процесса</a:t>
          </a:r>
          <a:endParaRPr lang="ru-RU" dirty="0"/>
        </a:p>
      </dgm:t>
    </dgm:pt>
    <dgm:pt modelId="{9B8356EB-3D8D-45FB-8E03-199787969672}" type="parTrans" cxnId="{47CAFD94-5487-439F-9089-95150DD661FB}">
      <dgm:prSet/>
      <dgm:spPr/>
      <dgm:t>
        <a:bodyPr/>
        <a:lstStyle/>
        <a:p>
          <a:endParaRPr lang="ru-RU"/>
        </a:p>
      </dgm:t>
    </dgm:pt>
    <dgm:pt modelId="{5D84461A-6CB8-442E-95E7-9CCA22472C8A}" type="sibTrans" cxnId="{47CAFD94-5487-439F-9089-95150DD661FB}">
      <dgm:prSet/>
      <dgm:spPr/>
      <dgm:t>
        <a:bodyPr/>
        <a:lstStyle/>
        <a:p>
          <a:endParaRPr lang="ru-RU"/>
        </a:p>
      </dgm:t>
    </dgm:pt>
    <dgm:pt modelId="{C15BFB57-69AF-47F7-9881-DB99F7C9810F}">
      <dgm:prSet phldrT="[Текст]"/>
      <dgm:spPr/>
      <dgm:t>
        <a:bodyPr/>
        <a:lstStyle/>
        <a:p>
          <a:r>
            <a:rPr lang="ru-RU" b="0" smtClean="0">
              <a:effectLst/>
              <a:latin typeface="+mn-lt"/>
              <a:ea typeface="Calibri"/>
              <a:cs typeface="Times New Roman"/>
            </a:rPr>
            <a:t>Наличие и обоснованность системы  требований к постановке цели, соответсвие этой системе, уровень самостоятельности в постановке цели</a:t>
          </a:r>
          <a:endParaRPr lang="ru-RU" dirty="0"/>
        </a:p>
      </dgm:t>
    </dgm:pt>
    <dgm:pt modelId="{87A7D742-2039-455E-BFDA-9C06DD6960B7}" type="parTrans" cxnId="{3E02C190-CE69-44E2-888D-08DE78C45387}">
      <dgm:prSet/>
      <dgm:spPr/>
      <dgm:t>
        <a:bodyPr/>
        <a:lstStyle/>
        <a:p>
          <a:endParaRPr lang="ru-RU"/>
        </a:p>
      </dgm:t>
    </dgm:pt>
    <dgm:pt modelId="{98601BBF-84A2-41B8-976C-50B1816A1880}" type="sibTrans" cxnId="{3E02C190-CE69-44E2-888D-08DE78C45387}">
      <dgm:prSet/>
      <dgm:spPr/>
      <dgm:t>
        <a:bodyPr/>
        <a:lstStyle/>
        <a:p>
          <a:endParaRPr lang="ru-RU"/>
        </a:p>
      </dgm:t>
    </dgm:pt>
    <dgm:pt modelId="{FC73305A-8005-447C-8166-0A0B5F6EF774}">
      <dgm:prSet phldrT="[Текст]"/>
      <dgm:spPr/>
      <dgm:t>
        <a:bodyPr/>
        <a:lstStyle/>
        <a:p>
          <a:r>
            <a:rPr lang="ru-RU" b="0" dirty="0" smtClean="0">
              <a:effectLst/>
              <a:latin typeface="+mn-lt"/>
              <a:ea typeface="Calibri"/>
              <a:cs typeface="Times New Roman"/>
            </a:rPr>
            <a:t>Проявляет понимание смысла и значения целеполагания, заинтересован и мотивирован на целеполагание, способен управлять своими действиями и эмоциями по целеполаганию</a:t>
          </a:r>
          <a:endParaRPr lang="ru-RU" dirty="0"/>
        </a:p>
      </dgm:t>
    </dgm:pt>
    <dgm:pt modelId="{B7327E0E-95AD-4F93-8A17-6BA3930AA5E3}" type="parTrans" cxnId="{3FD6B659-6E96-474F-AB71-3263B6764AC6}">
      <dgm:prSet/>
      <dgm:spPr/>
      <dgm:t>
        <a:bodyPr/>
        <a:lstStyle/>
        <a:p>
          <a:endParaRPr lang="ru-RU"/>
        </a:p>
      </dgm:t>
    </dgm:pt>
    <dgm:pt modelId="{8DF212BB-97AD-4CA9-8514-1F552647CB81}" type="sibTrans" cxnId="{3FD6B659-6E96-474F-AB71-3263B6764AC6}">
      <dgm:prSet/>
      <dgm:spPr/>
      <dgm:t>
        <a:bodyPr/>
        <a:lstStyle/>
        <a:p>
          <a:endParaRPr lang="ru-RU"/>
        </a:p>
      </dgm:t>
    </dgm:pt>
    <dgm:pt modelId="{FEB79471-E6BE-4D9C-BDC3-10DC2B8F80FC}">
      <dgm:prSet phldrT="[Текст]"/>
      <dgm:spPr/>
      <dgm:t>
        <a:bodyPr/>
        <a:lstStyle/>
        <a:p>
          <a:r>
            <a:rPr lang="ru-RU" b="0" dirty="0" smtClean="0">
              <a:effectLst/>
              <a:latin typeface="+mn-lt"/>
              <a:ea typeface="Calibri"/>
              <a:cs typeface="Times New Roman"/>
            </a:rPr>
            <a:t>Преобладающий тип мотивации, наличие и постоянство потребностей, смыслов, эмоций адекватных текущей деятельности</a:t>
          </a:r>
          <a:endParaRPr lang="ru-RU" dirty="0"/>
        </a:p>
      </dgm:t>
    </dgm:pt>
    <dgm:pt modelId="{9850DE0C-4B5B-4C06-BC00-778CAA775F90}" type="parTrans" cxnId="{6F17B438-9B9C-4ABB-A515-1784B39B57A3}">
      <dgm:prSet/>
      <dgm:spPr/>
      <dgm:t>
        <a:bodyPr/>
        <a:lstStyle/>
        <a:p>
          <a:endParaRPr lang="ru-RU"/>
        </a:p>
      </dgm:t>
    </dgm:pt>
    <dgm:pt modelId="{64F904AF-71FC-4E03-9817-800C4639D7A6}" type="sibTrans" cxnId="{6F17B438-9B9C-4ABB-A515-1784B39B57A3}">
      <dgm:prSet/>
      <dgm:spPr/>
      <dgm:t>
        <a:bodyPr/>
        <a:lstStyle/>
        <a:p>
          <a:endParaRPr lang="ru-RU"/>
        </a:p>
      </dgm:t>
    </dgm:pt>
    <dgm:pt modelId="{DA1A985F-A32A-4A89-89F1-003A617C28E5}" type="pres">
      <dgm:prSet presAssocID="{21571701-BC07-4654-AA88-A589592B701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59F3EAF-D48D-41EC-BD74-B259EB602D3A}" type="pres">
      <dgm:prSet presAssocID="{136F43E4-65A4-40AD-BA08-222B8A42E785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080AA4-ACEB-43F0-931A-EC5E1A42A940}" type="pres">
      <dgm:prSet presAssocID="{136F43E4-65A4-40AD-BA08-222B8A42E785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6245E9-33F5-44C7-A792-57E6F1083404}" type="pres">
      <dgm:prSet presAssocID="{FC73305A-8005-447C-8166-0A0B5F6EF774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51DF5B-C6AB-47C1-8E37-ADDFA558A61C}" type="pres">
      <dgm:prSet presAssocID="{FC73305A-8005-447C-8166-0A0B5F6EF774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57C60AE-421F-4943-BC31-93D7544F0130}" type="presOf" srcId="{FEB79471-E6BE-4D9C-BDC3-10DC2B8F80FC}" destId="{F051DF5B-C6AB-47C1-8E37-ADDFA558A61C}" srcOrd="0" destOrd="0" presId="urn:microsoft.com/office/officeart/2005/8/layout/vList2"/>
    <dgm:cxn modelId="{3E02C190-CE69-44E2-888D-08DE78C45387}" srcId="{136F43E4-65A4-40AD-BA08-222B8A42E785}" destId="{C15BFB57-69AF-47F7-9881-DB99F7C9810F}" srcOrd="0" destOrd="0" parTransId="{87A7D742-2039-455E-BFDA-9C06DD6960B7}" sibTransId="{98601BBF-84A2-41B8-976C-50B1816A1880}"/>
    <dgm:cxn modelId="{6F17B438-9B9C-4ABB-A515-1784B39B57A3}" srcId="{FC73305A-8005-447C-8166-0A0B5F6EF774}" destId="{FEB79471-E6BE-4D9C-BDC3-10DC2B8F80FC}" srcOrd="0" destOrd="0" parTransId="{9850DE0C-4B5B-4C06-BC00-778CAA775F90}" sibTransId="{64F904AF-71FC-4E03-9817-800C4639D7A6}"/>
    <dgm:cxn modelId="{E8E39AD4-6365-4787-A2FD-022362C6A1F9}" type="presOf" srcId="{C15BFB57-69AF-47F7-9881-DB99F7C9810F}" destId="{64080AA4-ACEB-43F0-931A-EC5E1A42A940}" srcOrd="0" destOrd="0" presId="urn:microsoft.com/office/officeart/2005/8/layout/vList2"/>
    <dgm:cxn modelId="{47CAFD94-5487-439F-9089-95150DD661FB}" srcId="{21571701-BC07-4654-AA88-A589592B7012}" destId="{136F43E4-65A4-40AD-BA08-222B8A42E785}" srcOrd="0" destOrd="0" parTransId="{9B8356EB-3D8D-45FB-8E03-199787969672}" sibTransId="{5D84461A-6CB8-442E-95E7-9CCA22472C8A}"/>
    <dgm:cxn modelId="{77DACFB7-A646-4651-B2A2-BBE00B20793B}" type="presOf" srcId="{136F43E4-65A4-40AD-BA08-222B8A42E785}" destId="{159F3EAF-D48D-41EC-BD74-B259EB602D3A}" srcOrd="0" destOrd="0" presId="urn:microsoft.com/office/officeart/2005/8/layout/vList2"/>
    <dgm:cxn modelId="{3FD6B659-6E96-474F-AB71-3263B6764AC6}" srcId="{21571701-BC07-4654-AA88-A589592B7012}" destId="{FC73305A-8005-447C-8166-0A0B5F6EF774}" srcOrd="1" destOrd="0" parTransId="{B7327E0E-95AD-4F93-8A17-6BA3930AA5E3}" sibTransId="{8DF212BB-97AD-4CA9-8514-1F552647CB81}"/>
    <dgm:cxn modelId="{BC85EEA3-8139-44BF-A7CD-9746A3B21A73}" type="presOf" srcId="{FC73305A-8005-447C-8166-0A0B5F6EF774}" destId="{E36245E9-33F5-44C7-A792-57E6F1083404}" srcOrd="0" destOrd="0" presId="urn:microsoft.com/office/officeart/2005/8/layout/vList2"/>
    <dgm:cxn modelId="{BE6A1165-EB16-4B57-8ED0-E3A8746180B6}" type="presOf" srcId="{21571701-BC07-4654-AA88-A589592B7012}" destId="{DA1A985F-A32A-4A89-89F1-003A617C28E5}" srcOrd="0" destOrd="0" presId="urn:microsoft.com/office/officeart/2005/8/layout/vList2"/>
    <dgm:cxn modelId="{EB532FFC-BFCC-4DA4-8490-65DDB2BFEFCA}" type="presParOf" srcId="{DA1A985F-A32A-4A89-89F1-003A617C28E5}" destId="{159F3EAF-D48D-41EC-BD74-B259EB602D3A}" srcOrd="0" destOrd="0" presId="urn:microsoft.com/office/officeart/2005/8/layout/vList2"/>
    <dgm:cxn modelId="{198C6F58-88FF-4BA8-BEF1-FE1E17E5B567}" type="presParOf" srcId="{DA1A985F-A32A-4A89-89F1-003A617C28E5}" destId="{64080AA4-ACEB-43F0-931A-EC5E1A42A940}" srcOrd="1" destOrd="0" presId="urn:microsoft.com/office/officeart/2005/8/layout/vList2"/>
    <dgm:cxn modelId="{BB15399A-94EE-4DE3-9DC2-657884E068FA}" type="presParOf" srcId="{DA1A985F-A32A-4A89-89F1-003A617C28E5}" destId="{E36245E9-33F5-44C7-A792-57E6F1083404}" srcOrd="2" destOrd="0" presId="urn:microsoft.com/office/officeart/2005/8/layout/vList2"/>
    <dgm:cxn modelId="{C536155F-EB82-4CFE-ABDD-50C6D92A33A8}" type="presParOf" srcId="{DA1A985F-A32A-4A89-89F1-003A617C28E5}" destId="{F051DF5B-C6AB-47C1-8E37-ADDFA558A61C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75444DA-BD04-45C1-9A3C-74AC5398CCB7}" type="doc">
      <dgm:prSet loTypeId="urn:microsoft.com/office/officeart/2008/layout/PictureStrip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8D4AFCE-4224-4663-97C1-4F1703A68F1F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Тема 1 «Теоретические основы целеполагания»</a:t>
          </a:r>
          <a:endParaRPr lang="ru-RU" dirty="0"/>
        </a:p>
      </dgm:t>
    </dgm:pt>
    <dgm:pt modelId="{6D8124E7-89EF-4447-9C5D-4F6C50E555D5}" type="parTrans" cxnId="{3757B6AD-EDE5-4C72-B709-EA35307D870F}">
      <dgm:prSet/>
      <dgm:spPr/>
      <dgm:t>
        <a:bodyPr/>
        <a:lstStyle/>
        <a:p>
          <a:endParaRPr lang="ru-RU"/>
        </a:p>
      </dgm:t>
    </dgm:pt>
    <dgm:pt modelId="{E535A0D7-25D4-43EB-9801-471B78541F9D}" type="sibTrans" cxnId="{3757B6AD-EDE5-4C72-B709-EA35307D870F}">
      <dgm:prSet/>
      <dgm:spPr/>
      <dgm:t>
        <a:bodyPr/>
        <a:lstStyle/>
        <a:p>
          <a:endParaRPr lang="ru-RU"/>
        </a:p>
      </dgm:t>
    </dgm:pt>
    <dgm:pt modelId="{17E46FC3-04EE-4CEF-AF6C-BF6F1E0CE1E2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Тема 2 «Целеполагание в педагогическом процессе»</a:t>
          </a:r>
          <a:endParaRPr lang="ru-RU" dirty="0"/>
        </a:p>
      </dgm:t>
    </dgm:pt>
    <dgm:pt modelId="{A3E758D0-FDAB-44F6-AA4D-1D73BBE89DF6}" type="parTrans" cxnId="{BF7CBFDF-07D4-4FE7-9952-D39AFBAD92E1}">
      <dgm:prSet/>
      <dgm:spPr/>
      <dgm:t>
        <a:bodyPr/>
        <a:lstStyle/>
        <a:p>
          <a:endParaRPr lang="ru-RU"/>
        </a:p>
      </dgm:t>
    </dgm:pt>
    <dgm:pt modelId="{9C78CE71-5D47-4F4C-8C2E-444C97388905}" type="sibTrans" cxnId="{BF7CBFDF-07D4-4FE7-9952-D39AFBAD92E1}">
      <dgm:prSet/>
      <dgm:spPr/>
      <dgm:t>
        <a:bodyPr/>
        <a:lstStyle/>
        <a:p>
          <a:endParaRPr lang="ru-RU"/>
        </a:p>
      </dgm:t>
    </dgm:pt>
    <dgm:pt modelId="{4417EB63-BCF8-4805-A980-27BE4B462FEE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Тема 3 «Обучение целеполаганию»</a:t>
          </a:r>
          <a:endParaRPr lang="ru-RU" dirty="0"/>
        </a:p>
      </dgm:t>
    </dgm:pt>
    <dgm:pt modelId="{EE26A2EC-961D-4B2A-9D0D-111FDC50490B}" type="parTrans" cxnId="{EA2EDD37-0064-4560-8552-BECE0FEA61A8}">
      <dgm:prSet/>
      <dgm:spPr/>
      <dgm:t>
        <a:bodyPr/>
        <a:lstStyle/>
        <a:p>
          <a:endParaRPr lang="ru-RU"/>
        </a:p>
      </dgm:t>
    </dgm:pt>
    <dgm:pt modelId="{E61F7432-8E30-4FD8-985C-A90946F3C1EF}" type="sibTrans" cxnId="{EA2EDD37-0064-4560-8552-BECE0FEA61A8}">
      <dgm:prSet/>
      <dgm:spPr/>
      <dgm:t>
        <a:bodyPr/>
        <a:lstStyle/>
        <a:p>
          <a:endParaRPr lang="ru-RU"/>
        </a:p>
      </dgm:t>
    </dgm:pt>
    <dgm:pt modelId="{7FF05A06-83D4-4608-95E2-4E63BC4E95C1}">
      <dgm:prSet/>
      <dgm:spPr/>
      <dgm:t>
        <a:bodyPr/>
        <a:lstStyle/>
        <a:p>
          <a:r>
            <a:rPr lang="ru-RU" smtClean="0">
              <a:solidFill>
                <a:schemeClr val="tx1"/>
              </a:solidFill>
            </a:rPr>
            <a:t>Тема 4 «Целеполагание в профессиональном развитии»</a:t>
          </a:r>
          <a:endParaRPr lang="ru-RU" dirty="0">
            <a:solidFill>
              <a:schemeClr val="tx1"/>
            </a:solidFill>
          </a:endParaRPr>
        </a:p>
      </dgm:t>
    </dgm:pt>
    <dgm:pt modelId="{22DC99E8-0266-418F-BC98-77E280784C6E}" type="parTrans" cxnId="{D36D7AA6-4B11-456C-9218-F2C739F55178}">
      <dgm:prSet/>
      <dgm:spPr/>
      <dgm:t>
        <a:bodyPr/>
        <a:lstStyle/>
        <a:p>
          <a:endParaRPr lang="ru-RU"/>
        </a:p>
      </dgm:t>
    </dgm:pt>
    <dgm:pt modelId="{1F1C912F-7858-4FDA-89EF-7C5BA8D7A8A0}" type="sibTrans" cxnId="{D36D7AA6-4B11-456C-9218-F2C739F55178}">
      <dgm:prSet/>
      <dgm:spPr/>
      <dgm:t>
        <a:bodyPr/>
        <a:lstStyle/>
        <a:p>
          <a:endParaRPr lang="ru-RU"/>
        </a:p>
      </dgm:t>
    </dgm:pt>
    <dgm:pt modelId="{F2A40720-91C9-4910-AD2D-E2AB02DBC0F0}" type="pres">
      <dgm:prSet presAssocID="{475444DA-BD04-45C1-9A3C-74AC5398CCB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3E21320-371C-410B-8C2F-B755B37F771D}" type="pres">
      <dgm:prSet presAssocID="{28D4AFCE-4224-4663-97C1-4F1703A68F1F}" presName="composite" presStyleCnt="0"/>
      <dgm:spPr/>
    </dgm:pt>
    <dgm:pt modelId="{D6F3FB21-5F8B-42C7-9373-0795EEAA6478}" type="pres">
      <dgm:prSet presAssocID="{28D4AFCE-4224-4663-97C1-4F1703A68F1F}" presName="rect1" presStyleLbl="tr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72AEB8-AD0D-4EC9-9389-812B6BDF5B74}" type="pres">
      <dgm:prSet presAssocID="{28D4AFCE-4224-4663-97C1-4F1703A68F1F}" presName="rect2" presStyleLbl="fgImgPlace1" presStyleIdx="0" presStyleCnt="4"/>
      <dgm:spPr/>
    </dgm:pt>
    <dgm:pt modelId="{DF965B15-DCD1-4DE2-B0CC-AE1AD9A64BCB}" type="pres">
      <dgm:prSet presAssocID="{E535A0D7-25D4-43EB-9801-471B78541F9D}" presName="sibTrans" presStyleCnt="0"/>
      <dgm:spPr/>
    </dgm:pt>
    <dgm:pt modelId="{0C23C95D-A72E-4D25-BFBE-4801007CD78D}" type="pres">
      <dgm:prSet presAssocID="{17E46FC3-04EE-4CEF-AF6C-BF6F1E0CE1E2}" presName="composite" presStyleCnt="0"/>
      <dgm:spPr/>
    </dgm:pt>
    <dgm:pt modelId="{809858B4-356C-42DF-9E01-21A50BAA18A4}" type="pres">
      <dgm:prSet presAssocID="{17E46FC3-04EE-4CEF-AF6C-BF6F1E0CE1E2}" presName="rect1" presStyleLbl="tr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84B62A-AD44-45FB-82BD-75DEEDD15018}" type="pres">
      <dgm:prSet presAssocID="{17E46FC3-04EE-4CEF-AF6C-BF6F1E0CE1E2}" presName="rect2" presStyleLbl="fgImgPlace1" presStyleIdx="1" presStyleCnt="4"/>
      <dgm:spPr/>
    </dgm:pt>
    <dgm:pt modelId="{72097AAE-C97D-4167-8067-F33A58FFF373}" type="pres">
      <dgm:prSet presAssocID="{9C78CE71-5D47-4F4C-8C2E-444C97388905}" presName="sibTrans" presStyleCnt="0"/>
      <dgm:spPr/>
    </dgm:pt>
    <dgm:pt modelId="{FA50C891-C39A-4D27-8CE5-EA5F66270491}" type="pres">
      <dgm:prSet presAssocID="{4417EB63-BCF8-4805-A980-27BE4B462FEE}" presName="composite" presStyleCnt="0"/>
      <dgm:spPr/>
    </dgm:pt>
    <dgm:pt modelId="{6A873786-EE26-4BBB-93EE-DB0C003279B3}" type="pres">
      <dgm:prSet presAssocID="{4417EB63-BCF8-4805-A980-27BE4B462FEE}" presName="rect1" presStyleLbl="tr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8CA519-6C15-4480-ACD6-E20B9C551662}" type="pres">
      <dgm:prSet presAssocID="{4417EB63-BCF8-4805-A980-27BE4B462FEE}" presName="rect2" presStyleLbl="fgImgPlace1" presStyleIdx="2" presStyleCnt="4"/>
      <dgm:spPr/>
    </dgm:pt>
    <dgm:pt modelId="{7BEFCBC3-2C10-4D6A-A609-EEBEB028B005}" type="pres">
      <dgm:prSet presAssocID="{E61F7432-8E30-4FD8-985C-A90946F3C1EF}" presName="sibTrans" presStyleCnt="0"/>
      <dgm:spPr/>
    </dgm:pt>
    <dgm:pt modelId="{202E5FFE-16B1-4C7B-A8BD-B6820775A491}" type="pres">
      <dgm:prSet presAssocID="{7FF05A06-83D4-4608-95E2-4E63BC4E95C1}" presName="composite" presStyleCnt="0"/>
      <dgm:spPr/>
    </dgm:pt>
    <dgm:pt modelId="{B5D33F1E-74EC-4D97-9623-0AA5E3C92DFF}" type="pres">
      <dgm:prSet presAssocID="{7FF05A06-83D4-4608-95E2-4E63BC4E95C1}" presName="rect1" presStyleLbl="tr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32BB78-7FE6-42A8-AA2A-83E4F4781DE1}" type="pres">
      <dgm:prSet presAssocID="{7FF05A06-83D4-4608-95E2-4E63BC4E95C1}" presName="rect2" presStyleLbl="fgImgPlace1" presStyleIdx="3" presStyleCnt="4"/>
      <dgm:spPr/>
    </dgm:pt>
  </dgm:ptLst>
  <dgm:cxnLst>
    <dgm:cxn modelId="{30C10F9C-DA97-4FA9-B8A3-EB880AEA3EA1}" type="presOf" srcId="{7FF05A06-83D4-4608-95E2-4E63BC4E95C1}" destId="{B5D33F1E-74EC-4D97-9623-0AA5E3C92DFF}" srcOrd="0" destOrd="0" presId="urn:microsoft.com/office/officeart/2008/layout/PictureStrips"/>
    <dgm:cxn modelId="{BF7CBFDF-07D4-4FE7-9952-D39AFBAD92E1}" srcId="{475444DA-BD04-45C1-9A3C-74AC5398CCB7}" destId="{17E46FC3-04EE-4CEF-AF6C-BF6F1E0CE1E2}" srcOrd="1" destOrd="0" parTransId="{A3E758D0-FDAB-44F6-AA4D-1D73BBE89DF6}" sibTransId="{9C78CE71-5D47-4F4C-8C2E-444C97388905}"/>
    <dgm:cxn modelId="{EA2EDD37-0064-4560-8552-BECE0FEA61A8}" srcId="{475444DA-BD04-45C1-9A3C-74AC5398CCB7}" destId="{4417EB63-BCF8-4805-A980-27BE4B462FEE}" srcOrd="2" destOrd="0" parTransId="{EE26A2EC-961D-4B2A-9D0D-111FDC50490B}" sibTransId="{E61F7432-8E30-4FD8-985C-A90946F3C1EF}"/>
    <dgm:cxn modelId="{F3B31FB7-03A3-414B-9C89-BA3CF4993D06}" type="presOf" srcId="{475444DA-BD04-45C1-9A3C-74AC5398CCB7}" destId="{F2A40720-91C9-4910-AD2D-E2AB02DBC0F0}" srcOrd="0" destOrd="0" presId="urn:microsoft.com/office/officeart/2008/layout/PictureStrips"/>
    <dgm:cxn modelId="{D36D7AA6-4B11-456C-9218-F2C739F55178}" srcId="{475444DA-BD04-45C1-9A3C-74AC5398CCB7}" destId="{7FF05A06-83D4-4608-95E2-4E63BC4E95C1}" srcOrd="3" destOrd="0" parTransId="{22DC99E8-0266-418F-BC98-77E280784C6E}" sibTransId="{1F1C912F-7858-4FDA-89EF-7C5BA8D7A8A0}"/>
    <dgm:cxn modelId="{3B2FAB51-9964-48DA-AC6D-B3FA26976C5D}" type="presOf" srcId="{17E46FC3-04EE-4CEF-AF6C-BF6F1E0CE1E2}" destId="{809858B4-356C-42DF-9E01-21A50BAA18A4}" srcOrd="0" destOrd="0" presId="urn:microsoft.com/office/officeart/2008/layout/PictureStrips"/>
    <dgm:cxn modelId="{EE68411B-EF6A-428F-BE0A-656BFA2C093E}" type="presOf" srcId="{4417EB63-BCF8-4805-A980-27BE4B462FEE}" destId="{6A873786-EE26-4BBB-93EE-DB0C003279B3}" srcOrd="0" destOrd="0" presId="urn:microsoft.com/office/officeart/2008/layout/PictureStrips"/>
    <dgm:cxn modelId="{3757B6AD-EDE5-4C72-B709-EA35307D870F}" srcId="{475444DA-BD04-45C1-9A3C-74AC5398CCB7}" destId="{28D4AFCE-4224-4663-97C1-4F1703A68F1F}" srcOrd="0" destOrd="0" parTransId="{6D8124E7-89EF-4447-9C5D-4F6C50E555D5}" sibTransId="{E535A0D7-25D4-43EB-9801-471B78541F9D}"/>
    <dgm:cxn modelId="{8C0AB81E-4105-46FA-9140-BB75496B11BF}" type="presOf" srcId="{28D4AFCE-4224-4663-97C1-4F1703A68F1F}" destId="{D6F3FB21-5F8B-42C7-9373-0795EEAA6478}" srcOrd="0" destOrd="0" presId="urn:microsoft.com/office/officeart/2008/layout/PictureStrips"/>
    <dgm:cxn modelId="{B1798DC5-379F-442C-9185-5D292ABE0E68}" type="presParOf" srcId="{F2A40720-91C9-4910-AD2D-E2AB02DBC0F0}" destId="{43E21320-371C-410B-8C2F-B755B37F771D}" srcOrd="0" destOrd="0" presId="urn:microsoft.com/office/officeart/2008/layout/PictureStrips"/>
    <dgm:cxn modelId="{A063CBF5-02D3-4504-9B2C-39747D0877A1}" type="presParOf" srcId="{43E21320-371C-410B-8C2F-B755B37F771D}" destId="{D6F3FB21-5F8B-42C7-9373-0795EEAA6478}" srcOrd="0" destOrd="0" presId="urn:microsoft.com/office/officeart/2008/layout/PictureStrips"/>
    <dgm:cxn modelId="{44C04E5D-8B57-47D5-9395-D00AE9445298}" type="presParOf" srcId="{43E21320-371C-410B-8C2F-B755B37F771D}" destId="{2F72AEB8-AD0D-4EC9-9389-812B6BDF5B74}" srcOrd="1" destOrd="0" presId="urn:microsoft.com/office/officeart/2008/layout/PictureStrips"/>
    <dgm:cxn modelId="{E23581D0-8A15-4CEF-BEAF-0CDEB7E387E2}" type="presParOf" srcId="{F2A40720-91C9-4910-AD2D-E2AB02DBC0F0}" destId="{DF965B15-DCD1-4DE2-B0CC-AE1AD9A64BCB}" srcOrd="1" destOrd="0" presId="urn:microsoft.com/office/officeart/2008/layout/PictureStrips"/>
    <dgm:cxn modelId="{0F3FD8B7-208C-47F2-98E6-AC288994B888}" type="presParOf" srcId="{F2A40720-91C9-4910-AD2D-E2AB02DBC0F0}" destId="{0C23C95D-A72E-4D25-BFBE-4801007CD78D}" srcOrd="2" destOrd="0" presId="urn:microsoft.com/office/officeart/2008/layout/PictureStrips"/>
    <dgm:cxn modelId="{F654E30E-E1BA-40EB-807E-8A709551F779}" type="presParOf" srcId="{0C23C95D-A72E-4D25-BFBE-4801007CD78D}" destId="{809858B4-356C-42DF-9E01-21A50BAA18A4}" srcOrd="0" destOrd="0" presId="urn:microsoft.com/office/officeart/2008/layout/PictureStrips"/>
    <dgm:cxn modelId="{C056A4BF-293F-4DF7-87CC-2371355FC629}" type="presParOf" srcId="{0C23C95D-A72E-4D25-BFBE-4801007CD78D}" destId="{6784B62A-AD44-45FB-82BD-75DEEDD15018}" srcOrd="1" destOrd="0" presId="urn:microsoft.com/office/officeart/2008/layout/PictureStrips"/>
    <dgm:cxn modelId="{3549ED17-F5CD-4E58-ACDE-E80CC75B757B}" type="presParOf" srcId="{F2A40720-91C9-4910-AD2D-E2AB02DBC0F0}" destId="{72097AAE-C97D-4167-8067-F33A58FFF373}" srcOrd="3" destOrd="0" presId="urn:microsoft.com/office/officeart/2008/layout/PictureStrips"/>
    <dgm:cxn modelId="{ABDFB858-9FCD-47D9-BBA7-A4BAD3577986}" type="presParOf" srcId="{F2A40720-91C9-4910-AD2D-E2AB02DBC0F0}" destId="{FA50C891-C39A-4D27-8CE5-EA5F66270491}" srcOrd="4" destOrd="0" presId="urn:microsoft.com/office/officeart/2008/layout/PictureStrips"/>
    <dgm:cxn modelId="{831A7082-1560-43BD-88A4-CBCFD8AD9972}" type="presParOf" srcId="{FA50C891-C39A-4D27-8CE5-EA5F66270491}" destId="{6A873786-EE26-4BBB-93EE-DB0C003279B3}" srcOrd="0" destOrd="0" presId="urn:microsoft.com/office/officeart/2008/layout/PictureStrips"/>
    <dgm:cxn modelId="{2BD4806D-F8F7-4F93-820E-71E73A86BCDF}" type="presParOf" srcId="{FA50C891-C39A-4D27-8CE5-EA5F66270491}" destId="{1E8CA519-6C15-4480-ACD6-E20B9C551662}" srcOrd="1" destOrd="0" presId="urn:microsoft.com/office/officeart/2008/layout/PictureStrips"/>
    <dgm:cxn modelId="{E4949E1B-0933-42FB-8BC7-1E13A3682098}" type="presParOf" srcId="{F2A40720-91C9-4910-AD2D-E2AB02DBC0F0}" destId="{7BEFCBC3-2C10-4D6A-A609-EEBEB028B005}" srcOrd="5" destOrd="0" presId="urn:microsoft.com/office/officeart/2008/layout/PictureStrips"/>
    <dgm:cxn modelId="{01368326-A909-497D-A3D5-68BEB0FD184A}" type="presParOf" srcId="{F2A40720-91C9-4910-AD2D-E2AB02DBC0F0}" destId="{202E5FFE-16B1-4C7B-A8BD-B6820775A491}" srcOrd="6" destOrd="0" presId="urn:microsoft.com/office/officeart/2008/layout/PictureStrips"/>
    <dgm:cxn modelId="{CA01CF25-C2C1-4723-8BD8-7F9CF876DA4D}" type="presParOf" srcId="{202E5FFE-16B1-4C7B-A8BD-B6820775A491}" destId="{B5D33F1E-74EC-4D97-9623-0AA5E3C92DFF}" srcOrd="0" destOrd="0" presId="urn:microsoft.com/office/officeart/2008/layout/PictureStrips"/>
    <dgm:cxn modelId="{56842859-88C2-435F-97B1-8857B09E6F7D}" type="presParOf" srcId="{202E5FFE-16B1-4C7B-A8BD-B6820775A491}" destId="{A932BB78-7FE6-42A8-AA2A-83E4F4781DE1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3EBEA77-7A83-4620-8A58-AC618A45CAF8}" type="doc">
      <dgm:prSet loTypeId="urn:microsoft.com/office/officeart/2005/8/layout/cycle6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38BE5663-6887-42D3-B88E-CB1714D7D5BC}">
      <dgm:prSet phldrT="[Текст]"/>
      <dgm:spPr/>
      <dgm:t>
        <a:bodyPr/>
        <a:lstStyle/>
        <a:p>
          <a:r>
            <a:rPr lang="ru-RU">
              <a:latin typeface="Times New Roman" panose="02020603050405020304" pitchFamily="18" charset="0"/>
              <a:cs typeface="Times New Roman" panose="02020603050405020304" pitchFamily="18" charset="0"/>
            </a:rPr>
            <a:t>Конкретный опыт</a:t>
          </a:r>
        </a:p>
      </dgm:t>
    </dgm:pt>
    <dgm:pt modelId="{47E230EB-4737-4EB0-AADF-1EE9570BC256}" type="parTrans" cxnId="{F1A198FD-6310-4390-B788-E5F17B6A1FC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994C6C9-E5D2-413A-A92A-EC4397C4B34D}" type="sibTrans" cxnId="{F1A198FD-6310-4390-B788-E5F17B6A1FC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F71BD81-0DE6-41F0-8DC2-38760D4A73AE}">
      <dgm:prSet phldrT="[Текст]"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Отражающее наблюдение</a:t>
          </a:r>
        </a:p>
      </dgm:t>
    </dgm:pt>
    <dgm:pt modelId="{C055988E-BB50-4157-A1D4-F0E4E7314853}" type="parTrans" cxnId="{3E04021D-298F-4AD9-965E-58C08804158C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B4084AB-209B-4C02-AA1A-254E96C512A8}" type="sibTrans" cxnId="{3E04021D-298F-4AD9-965E-58C08804158C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D80E990-F523-45B5-82FE-E0CCED045368}">
      <dgm:prSet phldrT="[Текст]"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Абстрактная концептуализация</a:t>
          </a:r>
        </a:p>
      </dgm:t>
    </dgm:pt>
    <dgm:pt modelId="{71D1A25F-6416-4C31-8204-AE7AE793A44D}" type="parTrans" cxnId="{5C68AC67-E78E-409D-9EE3-AB179C09F00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87139C1-291E-41E0-A081-D87538A7AB5F}" type="sibTrans" cxnId="{5C68AC67-E78E-409D-9EE3-AB179C09F00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84E259E-C77A-47BF-BA2A-82688A855CE2}">
      <dgm:prSet phldrT="[Текст]"/>
      <dgm:spPr/>
      <dgm:t>
        <a:bodyPr/>
        <a:lstStyle/>
        <a:p>
          <a:r>
            <a:rPr lang="ru-RU">
              <a:latin typeface="Times New Roman" panose="02020603050405020304" pitchFamily="18" charset="0"/>
              <a:cs typeface="Times New Roman" panose="02020603050405020304" pitchFamily="18" charset="0"/>
            </a:rPr>
            <a:t>Активное экспериментирование</a:t>
          </a:r>
        </a:p>
      </dgm:t>
    </dgm:pt>
    <dgm:pt modelId="{31EC12A5-FEF2-4131-B9D8-435B267C14FB}" type="parTrans" cxnId="{9BD54396-7D2D-4AD0-9539-31C95FDFD5F9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E896736-0D7E-4262-A420-CA8C4FC80CCA}" type="sibTrans" cxnId="{9BD54396-7D2D-4AD0-9539-31C95FDFD5F9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4AB8C96-938D-436E-BD10-EA94DDD6EE45}" type="pres">
      <dgm:prSet presAssocID="{33EBEA77-7A83-4620-8A58-AC618A45CAF8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C4BEC1D-2C91-4483-8651-64BDF20CA3B1}" type="pres">
      <dgm:prSet presAssocID="{38BE5663-6887-42D3-B88E-CB1714D7D5BC}" presName="node" presStyleLbl="node1" presStyleIdx="0" presStyleCnt="4" custScaleX="177009" custScaleY="1038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A65897-F083-4FCA-921C-77D4E0DD5ECC}" type="pres">
      <dgm:prSet presAssocID="{38BE5663-6887-42D3-B88E-CB1714D7D5BC}" presName="spNode" presStyleCnt="0"/>
      <dgm:spPr/>
      <dgm:t>
        <a:bodyPr/>
        <a:lstStyle/>
        <a:p>
          <a:endParaRPr lang="ru-RU"/>
        </a:p>
      </dgm:t>
    </dgm:pt>
    <dgm:pt modelId="{A2454C00-DF98-4939-BD3E-6C98EC256307}" type="pres">
      <dgm:prSet presAssocID="{6994C6C9-E5D2-413A-A92A-EC4397C4B34D}" presName="sibTrans" presStyleLbl="sibTrans1D1" presStyleIdx="0" presStyleCnt="4"/>
      <dgm:spPr/>
      <dgm:t>
        <a:bodyPr/>
        <a:lstStyle/>
        <a:p>
          <a:endParaRPr lang="ru-RU"/>
        </a:p>
      </dgm:t>
    </dgm:pt>
    <dgm:pt modelId="{8B945FF6-932A-428F-8DDC-15ACC4D85DE3}" type="pres">
      <dgm:prSet presAssocID="{0F71BD81-0DE6-41F0-8DC2-38760D4A73AE}" presName="node" presStyleLbl="node1" presStyleIdx="1" presStyleCnt="4" custScaleX="177009" custScaleY="1038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AA61AB-F639-4DB1-ADAF-3FBF21787CF6}" type="pres">
      <dgm:prSet presAssocID="{0F71BD81-0DE6-41F0-8DC2-38760D4A73AE}" presName="spNode" presStyleCnt="0"/>
      <dgm:spPr/>
      <dgm:t>
        <a:bodyPr/>
        <a:lstStyle/>
        <a:p>
          <a:endParaRPr lang="ru-RU"/>
        </a:p>
      </dgm:t>
    </dgm:pt>
    <dgm:pt modelId="{39666F32-0890-4866-AF25-10D72CABEDE4}" type="pres">
      <dgm:prSet presAssocID="{DB4084AB-209B-4C02-AA1A-254E96C512A8}" presName="sibTrans" presStyleLbl="sibTrans1D1" presStyleIdx="1" presStyleCnt="4"/>
      <dgm:spPr/>
      <dgm:t>
        <a:bodyPr/>
        <a:lstStyle/>
        <a:p>
          <a:endParaRPr lang="ru-RU"/>
        </a:p>
      </dgm:t>
    </dgm:pt>
    <dgm:pt modelId="{04DA5EA8-F26F-4456-A18C-41EF320E7786}" type="pres">
      <dgm:prSet presAssocID="{6D80E990-F523-45B5-82FE-E0CCED045368}" presName="node" presStyleLbl="node1" presStyleIdx="2" presStyleCnt="4" custScaleX="177009" custScaleY="1038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EAB0FC-DC99-4819-83E4-66ABF09463D1}" type="pres">
      <dgm:prSet presAssocID="{6D80E990-F523-45B5-82FE-E0CCED045368}" presName="spNode" presStyleCnt="0"/>
      <dgm:spPr/>
      <dgm:t>
        <a:bodyPr/>
        <a:lstStyle/>
        <a:p>
          <a:endParaRPr lang="ru-RU"/>
        </a:p>
      </dgm:t>
    </dgm:pt>
    <dgm:pt modelId="{9B19D595-8209-4D9D-AC98-67F2C2297DD0}" type="pres">
      <dgm:prSet presAssocID="{887139C1-291E-41E0-A081-D87538A7AB5F}" presName="sibTrans" presStyleLbl="sibTrans1D1" presStyleIdx="2" presStyleCnt="4"/>
      <dgm:spPr/>
      <dgm:t>
        <a:bodyPr/>
        <a:lstStyle/>
        <a:p>
          <a:endParaRPr lang="ru-RU"/>
        </a:p>
      </dgm:t>
    </dgm:pt>
    <dgm:pt modelId="{30EF5214-6C86-45D3-B48F-FECAAD2BDB26}" type="pres">
      <dgm:prSet presAssocID="{384E259E-C77A-47BF-BA2A-82688A855CE2}" presName="node" presStyleLbl="node1" presStyleIdx="3" presStyleCnt="4" custScaleX="177009" custScaleY="1038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2A07C7-DF02-47F4-815B-8FEC5B241D38}" type="pres">
      <dgm:prSet presAssocID="{384E259E-C77A-47BF-BA2A-82688A855CE2}" presName="spNode" presStyleCnt="0"/>
      <dgm:spPr/>
      <dgm:t>
        <a:bodyPr/>
        <a:lstStyle/>
        <a:p>
          <a:endParaRPr lang="ru-RU"/>
        </a:p>
      </dgm:t>
    </dgm:pt>
    <dgm:pt modelId="{800C719C-9AF9-4B14-BD24-0CEA4670527C}" type="pres">
      <dgm:prSet presAssocID="{5E896736-0D7E-4262-A420-CA8C4FC80CCA}" presName="sibTrans" presStyleLbl="sibTrans1D1" presStyleIdx="3" presStyleCnt="4"/>
      <dgm:spPr/>
      <dgm:t>
        <a:bodyPr/>
        <a:lstStyle/>
        <a:p>
          <a:endParaRPr lang="ru-RU"/>
        </a:p>
      </dgm:t>
    </dgm:pt>
  </dgm:ptLst>
  <dgm:cxnLst>
    <dgm:cxn modelId="{46F7CA70-ACF2-41A3-85E6-E226B1750C72}" type="presOf" srcId="{6994C6C9-E5D2-413A-A92A-EC4397C4B34D}" destId="{A2454C00-DF98-4939-BD3E-6C98EC256307}" srcOrd="0" destOrd="0" presId="urn:microsoft.com/office/officeart/2005/8/layout/cycle6"/>
    <dgm:cxn modelId="{3E2DCCAD-7A1C-4B8D-94FA-6F59A8A0A0E2}" type="presOf" srcId="{5E896736-0D7E-4262-A420-CA8C4FC80CCA}" destId="{800C719C-9AF9-4B14-BD24-0CEA4670527C}" srcOrd="0" destOrd="0" presId="urn:microsoft.com/office/officeart/2005/8/layout/cycle6"/>
    <dgm:cxn modelId="{CBF57C7F-AF25-48A4-84EC-6D2BCD079C40}" type="presOf" srcId="{6D80E990-F523-45B5-82FE-E0CCED045368}" destId="{04DA5EA8-F26F-4456-A18C-41EF320E7786}" srcOrd="0" destOrd="0" presId="urn:microsoft.com/office/officeart/2005/8/layout/cycle6"/>
    <dgm:cxn modelId="{180675F0-8EFB-4923-8631-C0F7784CE307}" type="presOf" srcId="{DB4084AB-209B-4C02-AA1A-254E96C512A8}" destId="{39666F32-0890-4866-AF25-10D72CABEDE4}" srcOrd="0" destOrd="0" presId="urn:microsoft.com/office/officeart/2005/8/layout/cycle6"/>
    <dgm:cxn modelId="{AC59EB7D-802A-4FD8-89DA-DD70517FB606}" type="presOf" srcId="{0F71BD81-0DE6-41F0-8DC2-38760D4A73AE}" destId="{8B945FF6-932A-428F-8DDC-15ACC4D85DE3}" srcOrd="0" destOrd="0" presId="urn:microsoft.com/office/officeart/2005/8/layout/cycle6"/>
    <dgm:cxn modelId="{9BD54396-7D2D-4AD0-9539-31C95FDFD5F9}" srcId="{33EBEA77-7A83-4620-8A58-AC618A45CAF8}" destId="{384E259E-C77A-47BF-BA2A-82688A855CE2}" srcOrd="3" destOrd="0" parTransId="{31EC12A5-FEF2-4131-B9D8-435B267C14FB}" sibTransId="{5E896736-0D7E-4262-A420-CA8C4FC80CCA}"/>
    <dgm:cxn modelId="{3E04021D-298F-4AD9-965E-58C08804158C}" srcId="{33EBEA77-7A83-4620-8A58-AC618A45CAF8}" destId="{0F71BD81-0DE6-41F0-8DC2-38760D4A73AE}" srcOrd="1" destOrd="0" parTransId="{C055988E-BB50-4157-A1D4-F0E4E7314853}" sibTransId="{DB4084AB-209B-4C02-AA1A-254E96C512A8}"/>
    <dgm:cxn modelId="{983B93DF-E098-4219-A88D-982BA1E8422E}" type="presOf" srcId="{887139C1-291E-41E0-A081-D87538A7AB5F}" destId="{9B19D595-8209-4D9D-AC98-67F2C2297DD0}" srcOrd="0" destOrd="0" presId="urn:microsoft.com/office/officeart/2005/8/layout/cycle6"/>
    <dgm:cxn modelId="{071AC418-FAD8-4EB2-8009-59218C1A4D66}" type="presOf" srcId="{38BE5663-6887-42D3-B88E-CB1714D7D5BC}" destId="{0C4BEC1D-2C91-4483-8651-64BDF20CA3B1}" srcOrd="0" destOrd="0" presId="urn:microsoft.com/office/officeart/2005/8/layout/cycle6"/>
    <dgm:cxn modelId="{1DE1D763-4DAD-4823-B43F-A91279ADE539}" type="presOf" srcId="{384E259E-C77A-47BF-BA2A-82688A855CE2}" destId="{30EF5214-6C86-45D3-B48F-FECAAD2BDB26}" srcOrd="0" destOrd="0" presId="urn:microsoft.com/office/officeart/2005/8/layout/cycle6"/>
    <dgm:cxn modelId="{92FC5495-1ED6-400E-97B3-2550F56E8421}" type="presOf" srcId="{33EBEA77-7A83-4620-8A58-AC618A45CAF8}" destId="{A4AB8C96-938D-436E-BD10-EA94DDD6EE45}" srcOrd="0" destOrd="0" presId="urn:microsoft.com/office/officeart/2005/8/layout/cycle6"/>
    <dgm:cxn modelId="{5C68AC67-E78E-409D-9EE3-AB179C09F00E}" srcId="{33EBEA77-7A83-4620-8A58-AC618A45CAF8}" destId="{6D80E990-F523-45B5-82FE-E0CCED045368}" srcOrd="2" destOrd="0" parTransId="{71D1A25F-6416-4C31-8204-AE7AE793A44D}" sibTransId="{887139C1-291E-41E0-A081-D87538A7AB5F}"/>
    <dgm:cxn modelId="{F1A198FD-6310-4390-B788-E5F17B6A1FCE}" srcId="{33EBEA77-7A83-4620-8A58-AC618A45CAF8}" destId="{38BE5663-6887-42D3-B88E-CB1714D7D5BC}" srcOrd="0" destOrd="0" parTransId="{47E230EB-4737-4EB0-AADF-1EE9570BC256}" sibTransId="{6994C6C9-E5D2-413A-A92A-EC4397C4B34D}"/>
    <dgm:cxn modelId="{A9D459A2-0781-40DC-8BBD-F79BA838C130}" type="presParOf" srcId="{A4AB8C96-938D-436E-BD10-EA94DDD6EE45}" destId="{0C4BEC1D-2C91-4483-8651-64BDF20CA3B1}" srcOrd="0" destOrd="0" presId="urn:microsoft.com/office/officeart/2005/8/layout/cycle6"/>
    <dgm:cxn modelId="{9A84F920-E41E-4522-8BEE-5EFECF1516D9}" type="presParOf" srcId="{A4AB8C96-938D-436E-BD10-EA94DDD6EE45}" destId="{DDA65897-F083-4FCA-921C-77D4E0DD5ECC}" srcOrd="1" destOrd="0" presId="urn:microsoft.com/office/officeart/2005/8/layout/cycle6"/>
    <dgm:cxn modelId="{D0AD8DA9-7D92-4145-A5C7-D61149BF6986}" type="presParOf" srcId="{A4AB8C96-938D-436E-BD10-EA94DDD6EE45}" destId="{A2454C00-DF98-4939-BD3E-6C98EC256307}" srcOrd="2" destOrd="0" presId="urn:microsoft.com/office/officeart/2005/8/layout/cycle6"/>
    <dgm:cxn modelId="{E92C17D4-2FD3-44D3-A409-6090556F1655}" type="presParOf" srcId="{A4AB8C96-938D-436E-BD10-EA94DDD6EE45}" destId="{8B945FF6-932A-428F-8DDC-15ACC4D85DE3}" srcOrd="3" destOrd="0" presId="urn:microsoft.com/office/officeart/2005/8/layout/cycle6"/>
    <dgm:cxn modelId="{3496EB41-4E15-45D4-8D86-96CED143EBA2}" type="presParOf" srcId="{A4AB8C96-938D-436E-BD10-EA94DDD6EE45}" destId="{59AA61AB-F639-4DB1-ADAF-3FBF21787CF6}" srcOrd="4" destOrd="0" presId="urn:microsoft.com/office/officeart/2005/8/layout/cycle6"/>
    <dgm:cxn modelId="{951E86E0-A7B5-4BEE-A136-9F7680662284}" type="presParOf" srcId="{A4AB8C96-938D-436E-BD10-EA94DDD6EE45}" destId="{39666F32-0890-4866-AF25-10D72CABEDE4}" srcOrd="5" destOrd="0" presId="urn:microsoft.com/office/officeart/2005/8/layout/cycle6"/>
    <dgm:cxn modelId="{C89EC48B-4600-4685-8D6C-15B3DB91DDC9}" type="presParOf" srcId="{A4AB8C96-938D-436E-BD10-EA94DDD6EE45}" destId="{04DA5EA8-F26F-4456-A18C-41EF320E7786}" srcOrd="6" destOrd="0" presId="urn:microsoft.com/office/officeart/2005/8/layout/cycle6"/>
    <dgm:cxn modelId="{01D1CD7C-C6EE-4568-86FF-83787BD3E2E0}" type="presParOf" srcId="{A4AB8C96-938D-436E-BD10-EA94DDD6EE45}" destId="{32EAB0FC-DC99-4819-83E4-66ABF09463D1}" srcOrd="7" destOrd="0" presId="urn:microsoft.com/office/officeart/2005/8/layout/cycle6"/>
    <dgm:cxn modelId="{AC6C3C47-B93A-4364-BBBD-08AED886EC15}" type="presParOf" srcId="{A4AB8C96-938D-436E-BD10-EA94DDD6EE45}" destId="{9B19D595-8209-4D9D-AC98-67F2C2297DD0}" srcOrd="8" destOrd="0" presId="urn:microsoft.com/office/officeart/2005/8/layout/cycle6"/>
    <dgm:cxn modelId="{3C396B3E-760B-4AA7-A237-016F4E25302E}" type="presParOf" srcId="{A4AB8C96-938D-436E-BD10-EA94DDD6EE45}" destId="{30EF5214-6C86-45D3-B48F-FECAAD2BDB26}" srcOrd="9" destOrd="0" presId="urn:microsoft.com/office/officeart/2005/8/layout/cycle6"/>
    <dgm:cxn modelId="{A0D47911-187B-4557-9E18-2D27B3363B5D}" type="presParOf" srcId="{A4AB8C96-938D-436E-BD10-EA94DDD6EE45}" destId="{7C2A07C7-DF02-47F4-815B-8FEC5B241D38}" srcOrd="10" destOrd="0" presId="urn:microsoft.com/office/officeart/2005/8/layout/cycle6"/>
    <dgm:cxn modelId="{68FD04B0-8E8E-4DB9-9B54-41FB036FF6D4}" type="presParOf" srcId="{A4AB8C96-938D-436E-BD10-EA94DDD6EE45}" destId="{800C719C-9AF9-4B14-BD24-0CEA4670527C}" srcOrd="11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213B6EA-0215-47F1-A457-679EC9295EA5}" type="doc">
      <dgm:prSet loTypeId="urn:microsoft.com/office/officeart/2005/8/layout/h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EA01FED4-408E-4A4C-9E24-3F2B9753D796}">
      <dgm:prSet phldrT="[Текст]" custT="1"/>
      <dgm:spPr/>
      <dgm:t>
        <a:bodyPr/>
        <a:lstStyle/>
        <a:p>
          <a:pPr algn="l"/>
          <a:r>
            <a:rPr lang="ru-RU" sz="1600" b="0" dirty="0" smtClean="0"/>
            <a:t>Учитель сформулировал цель урока, ориентируясь на образовательный </a:t>
          </a:r>
          <a:r>
            <a:rPr lang="ru-RU" sz="1600" b="1" dirty="0" smtClean="0">
              <a:solidFill>
                <a:srgbClr val="C00000"/>
              </a:solidFill>
            </a:rPr>
            <a:t>результат</a:t>
          </a:r>
          <a:r>
            <a:rPr lang="ru-RU" sz="1600" b="0" dirty="0" smtClean="0"/>
            <a:t>. </a:t>
          </a:r>
          <a:br>
            <a:rPr lang="ru-RU" sz="1600" b="0" dirty="0" smtClean="0"/>
          </a:br>
          <a:r>
            <a:rPr lang="ru-RU" sz="1600" b="0" dirty="0" smtClean="0"/>
            <a:t>Выберите соответствующий вариант формулировки</a:t>
          </a:r>
          <a:endParaRPr lang="ru-RU" sz="1600" b="0" dirty="0"/>
        </a:p>
      </dgm:t>
    </dgm:pt>
    <dgm:pt modelId="{DC2CE08E-C534-45B1-8FEE-612AD9F1F523}" type="sibTrans" cxnId="{E244FEC8-61C5-4306-9057-8771D6704D97}">
      <dgm:prSet/>
      <dgm:spPr/>
      <dgm:t>
        <a:bodyPr/>
        <a:lstStyle/>
        <a:p>
          <a:endParaRPr lang="ru-RU"/>
        </a:p>
      </dgm:t>
    </dgm:pt>
    <dgm:pt modelId="{DEFEEC4F-6125-422B-9786-7565ECF83D89}" type="parTrans" cxnId="{E244FEC8-61C5-4306-9057-8771D6704D97}">
      <dgm:prSet/>
      <dgm:spPr/>
      <dgm:t>
        <a:bodyPr/>
        <a:lstStyle/>
        <a:p>
          <a:endParaRPr lang="ru-RU"/>
        </a:p>
      </dgm:t>
    </dgm:pt>
    <dgm:pt modelId="{93AA7BA3-F667-4351-90A3-A2CAB1DD1A3F}">
      <dgm:prSet phldrT="[Текст]"/>
      <dgm:spPr/>
      <dgm:t>
        <a:bodyPr/>
        <a:lstStyle/>
        <a:p>
          <a:r>
            <a:rPr lang="ru-RU" dirty="0" smtClean="0"/>
            <a:t> 1. </a:t>
          </a:r>
          <a:r>
            <a:rPr lang="ru-RU" dirty="0" smtClean="0">
              <a:solidFill>
                <a:srgbClr val="C00000"/>
              </a:solidFill>
            </a:rPr>
            <a:t>Изучить </a:t>
          </a:r>
          <a:r>
            <a:rPr lang="ru-RU" dirty="0" smtClean="0">
              <a:solidFill>
                <a:schemeClr val="tx1"/>
              </a:solidFill>
            </a:rPr>
            <a:t>жизнь</a:t>
          </a:r>
          <a:r>
            <a:rPr lang="ru-RU" dirty="0" smtClean="0">
              <a:solidFill>
                <a:srgbClr val="C00000"/>
              </a:solidFill>
            </a:rPr>
            <a:t> </a:t>
          </a:r>
          <a:r>
            <a:rPr lang="ru-RU" dirty="0" smtClean="0"/>
            <a:t>советского тыла в годы Великой Отечественной войны и </a:t>
          </a:r>
          <a:r>
            <a:rPr lang="ru-RU" dirty="0" smtClean="0">
              <a:solidFill>
                <a:srgbClr val="C00000"/>
              </a:solidFill>
            </a:rPr>
            <a:t>помочь учащимся осознать </a:t>
          </a:r>
          <a:r>
            <a:rPr lang="ru-RU" dirty="0" smtClean="0"/>
            <a:t>меры ответственности каждого труженика тыла за вклад в общее дело Великой Победы; </a:t>
          </a:r>
          <a:r>
            <a:rPr lang="ru-RU" dirty="0" smtClean="0">
              <a:solidFill>
                <a:srgbClr val="C00000"/>
              </a:solidFill>
            </a:rPr>
            <a:t>способствовать </a:t>
          </a:r>
          <a:r>
            <a:rPr lang="ru-RU" dirty="0" smtClean="0">
              <a:solidFill>
                <a:schemeClr val="tx1"/>
              </a:solidFill>
            </a:rPr>
            <a:t>воспитанию</a:t>
          </a:r>
          <a:r>
            <a:rPr lang="ru-RU" dirty="0" smtClean="0">
              <a:solidFill>
                <a:srgbClr val="C00000"/>
              </a:solidFill>
            </a:rPr>
            <a:t> </a:t>
          </a:r>
          <a:r>
            <a:rPr lang="ru-RU" dirty="0" smtClean="0"/>
            <a:t>гражданственности, патриотизма, уважения к героическому прошлому своего народа</a:t>
          </a:r>
          <a:endParaRPr lang="ru-RU" dirty="0"/>
        </a:p>
      </dgm:t>
    </dgm:pt>
    <dgm:pt modelId="{BAB83FC0-74D8-40E6-94FA-E220AAE5EE9F}" type="sibTrans" cxnId="{AC1CAFF4-2978-4A6A-846E-D7BDEC92A847}">
      <dgm:prSet/>
      <dgm:spPr/>
      <dgm:t>
        <a:bodyPr/>
        <a:lstStyle/>
        <a:p>
          <a:endParaRPr lang="ru-RU"/>
        </a:p>
      </dgm:t>
    </dgm:pt>
    <dgm:pt modelId="{142B6348-BA14-43C9-A799-46E1A931AD2B}" type="parTrans" cxnId="{AC1CAFF4-2978-4A6A-846E-D7BDEC92A847}">
      <dgm:prSet/>
      <dgm:spPr/>
      <dgm:t>
        <a:bodyPr/>
        <a:lstStyle/>
        <a:p>
          <a:endParaRPr lang="ru-RU"/>
        </a:p>
      </dgm:t>
    </dgm:pt>
    <dgm:pt modelId="{60647BE4-357C-405C-8CD7-C21E28F60784}">
      <dgm:prSet/>
      <dgm:spPr/>
      <dgm:t>
        <a:bodyPr/>
        <a:lstStyle/>
        <a:p>
          <a:endParaRPr lang="ru-RU" dirty="0"/>
        </a:p>
      </dgm:t>
    </dgm:pt>
    <dgm:pt modelId="{79737B14-4716-4C73-AFEF-B85A4A4E5F07}" type="sibTrans" cxnId="{E9EC4F58-CC90-4F53-BC69-E1E69B3D1256}">
      <dgm:prSet/>
      <dgm:spPr/>
      <dgm:t>
        <a:bodyPr/>
        <a:lstStyle/>
        <a:p>
          <a:endParaRPr lang="ru-RU"/>
        </a:p>
      </dgm:t>
    </dgm:pt>
    <dgm:pt modelId="{2B1957C0-6CB9-4549-92AC-09A8AAE36018}" type="parTrans" cxnId="{E9EC4F58-CC90-4F53-BC69-E1E69B3D1256}">
      <dgm:prSet/>
      <dgm:spPr/>
      <dgm:t>
        <a:bodyPr/>
        <a:lstStyle/>
        <a:p>
          <a:endParaRPr lang="ru-RU"/>
        </a:p>
      </dgm:t>
    </dgm:pt>
    <dgm:pt modelId="{3760BCFB-5C18-4590-B0F4-DB7FD9F0077F}">
      <dgm:prSet/>
      <dgm:spPr/>
      <dgm:t>
        <a:bodyPr/>
        <a:lstStyle/>
        <a:p>
          <a:r>
            <a:rPr lang="ru-RU" dirty="0" smtClean="0"/>
            <a:t> 2. </a:t>
          </a:r>
          <a:r>
            <a:rPr lang="ru-RU" dirty="0" smtClean="0">
              <a:solidFill>
                <a:srgbClr val="C00000"/>
              </a:solidFill>
            </a:rPr>
            <a:t>Выявить </a:t>
          </a:r>
          <a:r>
            <a:rPr lang="ru-RU" dirty="0" smtClean="0"/>
            <a:t>причины, цели, характер, итоги Отечественной войны 1812 года;  </a:t>
          </a:r>
          <a:r>
            <a:rPr lang="ru-RU" dirty="0" smtClean="0">
              <a:solidFill>
                <a:srgbClr val="C00000"/>
              </a:solidFill>
            </a:rPr>
            <a:t>описать </a:t>
          </a:r>
          <a:r>
            <a:rPr lang="ru-RU" dirty="0" smtClean="0"/>
            <a:t>характеристики войны на основе плана-памятки, используя текст учебника, историческую карту, документальные источники, </a:t>
          </a:r>
          <a:r>
            <a:rPr lang="ru-RU" dirty="0" smtClean="0">
              <a:solidFill>
                <a:srgbClr val="C00000"/>
              </a:solidFill>
            </a:rPr>
            <a:t>дать оценку </a:t>
          </a:r>
          <a:r>
            <a:rPr lang="ru-RU" dirty="0" smtClean="0"/>
            <a:t>действиям русского народа в период Отечественной войны</a:t>
          </a:r>
          <a:endParaRPr lang="ru-RU" dirty="0"/>
        </a:p>
      </dgm:t>
    </dgm:pt>
    <dgm:pt modelId="{68E07902-BF38-4576-88F2-950BB49338BD}" type="sibTrans" cxnId="{B7099995-929E-4D49-8770-BF3301352D63}">
      <dgm:prSet/>
      <dgm:spPr/>
      <dgm:t>
        <a:bodyPr/>
        <a:lstStyle/>
        <a:p>
          <a:endParaRPr lang="ru-RU"/>
        </a:p>
      </dgm:t>
    </dgm:pt>
    <dgm:pt modelId="{CE8A461D-B361-4137-8C5D-906EE712E11A}" type="parTrans" cxnId="{B7099995-929E-4D49-8770-BF3301352D63}">
      <dgm:prSet/>
      <dgm:spPr/>
      <dgm:t>
        <a:bodyPr/>
        <a:lstStyle/>
        <a:p>
          <a:endParaRPr lang="ru-RU"/>
        </a:p>
      </dgm:t>
    </dgm:pt>
    <dgm:pt modelId="{30E0227A-CDB2-4539-9C3F-97C3618D2647}">
      <dgm:prSet/>
      <dgm:spPr/>
      <dgm:t>
        <a:bodyPr/>
        <a:lstStyle/>
        <a:p>
          <a:endParaRPr lang="ru-RU" dirty="0"/>
        </a:p>
      </dgm:t>
    </dgm:pt>
    <dgm:pt modelId="{9954B448-A268-4C2A-80E6-E5C991BE47BB}" type="sibTrans" cxnId="{1155C5FC-6D3D-4159-B6AD-7BEDA5A0919E}">
      <dgm:prSet/>
      <dgm:spPr/>
      <dgm:t>
        <a:bodyPr/>
        <a:lstStyle/>
        <a:p>
          <a:endParaRPr lang="ru-RU"/>
        </a:p>
      </dgm:t>
    </dgm:pt>
    <dgm:pt modelId="{17BDFE3E-43A8-4782-A108-A2EAD4B48C14}" type="parTrans" cxnId="{1155C5FC-6D3D-4159-B6AD-7BEDA5A0919E}">
      <dgm:prSet/>
      <dgm:spPr/>
      <dgm:t>
        <a:bodyPr/>
        <a:lstStyle/>
        <a:p>
          <a:endParaRPr lang="ru-RU"/>
        </a:p>
      </dgm:t>
    </dgm:pt>
    <dgm:pt modelId="{B04A56E4-6F81-45AF-A53B-E9F38CB91DD2}">
      <dgm:prSet/>
      <dgm:spPr/>
      <dgm:t>
        <a:bodyPr/>
        <a:lstStyle/>
        <a:p>
          <a:r>
            <a:rPr lang="ru-RU" dirty="0" smtClean="0"/>
            <a:t> 3</a:t>
          </a:r>
          <a:r>
            <a:rPr lang="ru-RU" dirty="0" smtClean="0">
              <a:solidFill>
                <a:srgbClr val="C00000"/>
              </a:solidFill>
            </a:rPr>
            <a:t>. Развивать логическое мышление</a:t>
          </a:r>
          <a:r>
            <a:rPr lang="ru-RU" dirty="0" smtClean="0"/>
            <a:t>, навыки самостоятельной работы, умение добывать информацию при работе с исторической картой, работа над историческими понятиями, датами, развивать умение выделять главное и устанавливать причинно-следственные связи, делать выводы, формировать навыки работы с текстом, документами, исторической картой, таблицами</a:t>
          </a:r>
          <a:endParaRPr lang="ru-RU" dirty="0"/>
        </a:p>
      </dgm:t>
    </dgm:pt>
    <dgm:pt modelId="{BF4F8695-BE56-4D3B-B56E-168BA662D175}" type="sibTrans" cxnId="{B6293F2B-6784-449B-A790-67C960D2CE47}">
      <dgm:prSet/>
      <dgm:spPr/>
      <dgm:t>
        <a:bodyPr/>
        <a:lstStyle/>
        <a:p>
          <a:endParaRPr lang="ru-RU"/>
        </a:p>
      </dgm:t>
    </dgm:pt>
    <dgm:pt modelId="{12FF479C-0274-48E9-91D7-686CEA82E0FD}" type="parTrans" cxnId="{B6293F2B-6784-449B-A790-67C960D2CE47}">
      <dgm:prSet/>
      <dgm:spPr/>
      <dgm:t>
        <a:bodyPr/>
        <a:lstStyle/>
        <a:p>
          <a:endParaRPr lang="ru-RU"/>
        </a:p>
      </dgm:t>
    </dgm:pt>
    <dgm:pt modelId="{5816812F-A8DC-456F-8397-73EFCEE2878F}">
      <dgm:prSet/>
      <dgm:spPr/>
      <dgm:t>
        <a:bodyPr/>
        <a:lstStyle/>
        <a:p>
          <a:endParaRPr lang="ru-RU"/>
        </a:p>
      </dgm:t>
    </dgm:pt>
    <dgm:pt modelId="{20CC67DB-9260-42CE-8EC2-7A2335058259}" type="sibTrans" cxnId="{266DCE0C-F334-4984-AD78-52939A66295B}">
      <dgm:prSet/>
      <dgm:spPr/>
      <dgm:t>
        <a:bodyPr/>
        <a:lstStyle/>
        <a:p>
          <a:endParaRPr lang="ru-RU"/>
        </a:p>
      </dgm:t>
    </dgm:pt>
    <dgm:pt modelId="{C55C4424-CFEA-42ED-B8C0-5E3C24AE6EC6}" type="parTrans" cxnId="{266DCE0C-F334-4984-AD78-52939A66295B}">
      <dgm:prSet/>
      <dgm:spPr/>
      <dgm:t>
        <a:bodyPr/>
        <a:lstStyle/>
        <a:p>
          <a:endParaRPr lang="ru-RU"/>
        </a:p>
      </dgm:t>
    </dgm:pt>
    <dgm:pt modelId="{E4E44874-E001-467C-9974-EA5666434CB8}">
      <dgm:prSet/>
      <dgm:spPr/>
      <dgm:t>
        <a:bodyPr/>
        <a:lstStyle/>
        <a:p>
          <a:r>
            <a:rPr lang="ru-RU" dirty="0" smtClean="0"/>
            <a:t> 4. </a:t>
          </a:r>
          <a:r>
            <a:rPr lang="ru-RU" dirty="0" smtClean="0">
              <a:solidFill>
                <a:srgbClr val="C00000"/>
              </a:solidFill>
            </a:rPr>
            <a:t>Изучить</a:t>
          </a:r>
          <a:r>
            <a:rPr lang="ru-RU" dirty="0" smtClean="0"/>
            <a:t>  причины, сущность, основные мероприятия и итоги НЭПа. </a:t>
          </a:r>
          <a:r>
            <a:rPr lang="ru-RU" dirty="0" smtClean="0">
              <a:solidFill>
                <a:srgbClr val="C00000"/>
              </a:solidFill>
            </a:rPr>
            <a:t>Продолжить</a:t>
          </a:r>
          <a:r>
            <a:rPr lang="ru-RU" dirty="0" smtClean="0"/>
            <a:t> формирование умений давать сравнительную характеристику исторических событий, работать с историческими документами, делать выводы, участвовать в обсуждении и аргументировано отстаивать свою точку зрения</a:t>
          </a:r>
          <a:endParaRPr lang="ru-RU" dirty="0"/>
        </a:p>
      </dgm:t>
    </dgm:pt>
    <dgm:pt modelId="{E6CF6ACC-ADF6-43E1-905D-E53DBE54DBE1}" type="sibTrans" cxnId="{4D324481-A448-4E15-A93E-2D5247BF0A50}">
      <dgm:prSet/>
      <dgm:spPr/>
      <dgm:t>
        <a:bodyPr/>
        <a:lstStyle/>
        <a:p>
          <a:endParaRPr lang="ru-RU"/>
        </a:p>
      </dgm:t>
    </dgm:pt>
    <dgm:pt modelId="{DA824117-D290-45C6-8DE8-5A90E9CD9DB3}" type="parTrans" cxnId="{4D324481-A448-4E15-A93E-2D5247BF0A50}">
      <dgm:prSet/>
      <dgm:spPr/>
      <dgm:t>
        <a:bodyPr/>
        <a:lstStyle/>
        <a:p>
          <a:endParaRPr lang="ru-RU"/>
        </a:p>
      </dgm:t>
    </dgm:pt>
    <dgm:pt modelId="{31F88CD5-28E8-4C09-823C-9D39E483DFAD}">
      <dgm:prSet/>
      <dgm:spPr/>
      <dgm:t>
        <a:bodyPr/>
        <a:lstStyle/>
        <a:p>
          <a:endParaRPr lang="ru-RU" dirty="0"/>
        </a:p>
      </dgm:t>
    </dgm:pt>
    <dgm:pt modelId="{D42DF681-93C1-45AE-9CA9-DE15129DE49E}" type="sibTrans" cxnId="{EBC0662C-D227-4246-8318-A7F653160DA0}">
      <dgm:prSet/>
      <dgm:spPr/>
      <dgm:t>
        <a:bodyPr/>
        <a:lstStyle/>
        <a:p>
          <a:endParaRPr lang="ru-RU"/>
        </a:p>
      </dgm:t>
    </dgm:pt>
    <dgm:pt modelId="{EA76C650-114D-4A18-8AD6-2260F0AD767B}" type="parTrans" cxnId="{EBC0662C-D227-4246-8318-A7F653160DA0}">
      <dgm:prSet/>
      <dgm:spPr/>
      <dgm:t>
        <a:bodyPr/>
        <a:lstStyle/>
        <a:p>
          <a:endParaRPr lang="ru-RU"/>
        </a:p>
      </dgm:t>
    </dgm:pt>
    <dgm:pt modelId="{177F2FFB-AB2B-4048-AD09-07A243B195D2}">
      <dgm:prSet/>
      <dgm:spPr/>
      <dgm:t>
        <a:bodyPr/>
        <a:lstStyle/>
        <a:p>
          <a:r>
            <a:rPr lang="ru-RU" dirty="0" smtClean="0"/>
            <a:t> 5. </a:t>
          </a:r>
          <a:r>
            <a:rPr lang="ru-RU" dirty="0" smtClean="0">
              <a:solidFill>
                <a:srgbClr val="C00000"/>
              </a:solidFill>
            </a:rPr>
            <a:t>Создание условий </a:t>
          </a:r>
          <a:r>
            <a:rPr lang="ru-RU" dirty="0" smtClean="0"/>
            <a:t>для усвоения и осмысления школьниками важнейших аспектов внутренней политики Советского государства в 1930-е гг., формирование образовательных компетенций (учебно-познавательной, коммуникативной, рефлексивной и др.) по теме «Политическая система СССР в 1930-е гг.», способствовать формированию умений оценивать собственную учебную деятельность на уроке, вырабатывать собственные мировоззренческие позиции</a:t>
          </a:r>
          <a:endParaRPr lang="ru-RU" dirty="0"/>
        </a:p>
      </dgm:t>
    </dgm:pt>
    <dgm:pt modelId="{0A402C0D-B0F0-4BA9-B2F0-BB8FFDC96792}" type="sibTrans" cxnId="{432A9552-0EF9-4F59-BEAC-6A43B6A086A3}">
      <dgm:prSet/>
      <dgm:spPr/>
      <dgm:t>
        <a:bodyPr/>
        <a:lstStyle/>
        <a:p>
          <a:endParaRPr lang="ru-RU"/>
        </a:p>
      </dgm:t>
    </dgm:pt>
    <dgm:pt modelId="{525E174A-8D0A-4460-8D35-64DF3793E139}" type="parTrans" cxnId="{432A9552-0EF9-4F59-BEAC-6A43B6A086A3}">
      <dgm:prSet/>
      <dgm:spPr/>
      <dgm:t>
        <a:bodyPr/>
        <a:lstStyle/>
        <a:p>
          <a:endParaRPr lang="ru-RU"/>
        </a:p>
      </dgm:t>
    </dgm:pt>
    <dgm:pt modelId="{FEBF5334-9354-4E04-AC43-9DE37E3B4224}" type="pres">
      <dgm:prSet presAssocID="{C213B6EA-0215-47F1-A457-679EC9295EA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21733C5-C07A-4336-A9D1-8502E88C4FB6}" type="pres">
      <dgm:prSet presAssocID="{EA01FED4-408E-4A4C-9E24-3F2B9753D796}" presName="composite" presStyleCnt="0"/>
      <dgm:spPr/>
      <dgm:t>
        <a:bodyPr/>
        <a:lstStyle/>
        <a:p>
          <a:endParaRPr lang="ru-RU"/>
        </a:p>
      </dgm:t>
    </dgm:pt>
    <dgm:pt modelId="{6A00B083-3955-4EAA-849F-27496240F1F5}" type="pres">
      <dgm:prSet presAssocID="{EA01FED4-408E-4A4C-9E24-3F2B9753D796}" presName="parTx" presStyleLbl="alignNode1" presStyleIdx="0" presStyleCnt="1" custLinFactNeighborY="-1635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D6F2D1-D83C-4EEF-83E3-C2E496855FE1}" type="pres">
      <dgm:prSet presAssocID="{EA01FED4-408E-4A4C-9E24-3F2B9753D796}" presName="desTx" presStyleLbl="alignAccFollowNode1" presStyleIdx="0" presStyleCnt="1" custScaleY="117542" custLinFactNeighborY="34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45F4F3F-419E-4DE3-9D1F-B47DF401C6A7}" type="presOf" srcId="{177F2FFB-AB2B-4048-AD09-07A243B195D2}" destId="{9ED6F2D1-D83C-4EEF-83E3-C2E496855FE1}" srcOrd="0" destOrd="8" presId="urn:microsoft.com/office/officeart/2005/8/layout/hList1"/>
    <dgm:cxn modelId="{B6293F2B-6784-449B-A790-67C960D2CE47}" srcId="{30E0227A-CDB2-4539-9C3F-97C3618D2647}" destId="{B04A56E4-6F81-45AF-A53B-E9F38CB91DD2}" srcOrd="0" destOrd="0" parTransId="{12FF479C-0274-48E9-91D7-686CEA82E0FD}" sibTransId="{BF4F8695-BE56-4D3B-B56E-168BA662D175}"/>
    <dgm:cxn modelId="{B8AEDB37-750C-4F2F-8F25-B41FD29A5972}" type="presOf" srcId="{30E0227A-CDB2-4539-9C3F-97C3618D2647}" destId="{9ED6F2D1-D83C-4EEF-83E3-C2E496855FE1}" srcOrd="0" destOrd="3" presId="urn:microsoft.com/office/officeart/2005/8/layout/hList1"/>
    <dgm:cxn modelId="{6C6034C7-FD06-434D-96D6-8BD06D7E3680}" type="presOf" srcId="{93AA7BA3-F667-4351-90A3-A2CAB1DD1A3F}" destId="{9ED6F2D1-D83C-4EEF-83E3-C2E496855FE1}" srcOrd="0" destOrd="0" presId="urn:microsoft.com/office/officeart/2005/8/layout/hList1"/>
    <dgm:cxn modelId="{04879029-4FC3-4EBF-8923-A21B425C8575}" type="presOf" srcId="{3760BCFB-5C18-4590-B0F4-DB7FD9F0077F}" destId="{9ED6F2D1-D83C-4EEF-83E3-C2E496855FE1}" srcOrd="0" destOrd="2" presId="urn:microsoft.com/office/officeart/2005/8/layout/hList1"/>
    <dgm:cxn modelId="{E244FEC8-61C5-4306-9057-8771D6704D97}" srcId="{C213B6EA-0215-47F1-A457-679EC9295EA5}" destId="{EA01FED4-408E-4A4C-9E24-3F2B9753D796}" srcOrd="0" destOrd="0" parTransId="{DEFEEC4F-6125-422B-9786-7565ECF83D89}" sibTransId="{DC2CE08E-C534-45B1-8FEE-612AD9F1F523}"/>
    <dgm:cxn modelId="{AC1CAFF4-2978-4A6A-846E-D7BDEC92A847}" srcId="{EA01FED4-408E-4A4C-9E24-3F2B9753D796}" destId="{93AA7BA3-F667-4351-90A3-A2CAB1DD1A3F}" srcOrd="0" destOrd="0" parTransId="{142B6348-BA14-43C9-A799-46E1A931AD2B}" sibTransId="{BAB83FC0-74D8-40E6-94FA-E220AAE5EE9F}"/>
    <dgm:cxn modelId="{B7099995-929E-4D49-8770-BF3301352D63}" srcId="{60647BE4-357C-405C-8CD7-C21E28F60784}" destId="{3760BCFB-5C18-4590-B0F4-DB7FD9F0077F}" srcOrd="0" destOrd="0" parTransId="{CE8A461D-B361-4137-8C5D-906EE712E11A}" sibTransId="{68E07902-BF38-4576-88F2-950BB49338BD}"/>
    <dgm:cxn modelId="{4D324481-A448-4E15-A93E-2D5247BF0A50}" srcId="{5816812F-A8DC-456F-8397-73EFCEE2878F}" destId="{E4E44874-E001-467C-9974-EA5666434CB8}" srcOrd="0" destOrd="0" parTransId="{DA824117-D290-45C6-8DE8-5A90E9CD9DB3}" sibTransId="{E6CF6ACC-ADF6-43E1-905D-E53DBE54DBE1}"/>
    <dgm:cxn modelId="{6851AE04-FDC5-4781-9F05-E96F5AB5CB56}" type="presOf" srcId="{EA01FED4-408E-4A4C-9E24-3F2B9753D796}" destId="{6A00B083-3955-4EAA-849F-27496240F1F5}" srcOrd="0" destOrd="0" presId="urn:microsoft.com/office/officeart/2005/8/layout/hList1"/>
    <dgm:cxn modelId="{7D1318D1-DDBF-44DA-8C77-26C4FC34B2D7}" type="presOf" srcId="{31F88CD5-28E8-4C09-823C-9D39E483DFAD}" destId="{9ED6F2D1-D83C-4EEF-83E3-C2E496855FE1}" srcOrd="0" destOrd="7" presId="urn:microsoft.com/office/officeart/2005/8/layout/hList1"/>
    <dgm:cxn modelId="{A24B2E99-A5F5-4A65-AC6F-B185FF98490C}" type="presOf" srcId="{B04A56E4-6F81-45AF-A53B-E9F38CB91DD2}" destId="{9ED6F2D1-D83C-4EEF-83E3-C2E496855FE1}" srcOrd="0" destOrd="4" presId="urn:microsoft.com/office/officeart/2005/8/layout/hList1"/>
    <dgm:cxn modelId="{F6AE1B87-1803-43FF-A5AA-85F9EF62E58F}" type="presOf" srcId="{5816812F-A8DC-456F-8397-73EFCEE2878F}" destId="{9ED6F2D1-D83C-4EEF-83E3-C2E496855FE1}" srcOrd="0" destOrd="5" presId="urn:microsoft.com/office/officeart/2005/8/layout/hList1"/>
    <dgm:cxn modelId="{EBC0662C-D227-4246-8318-A7F653160DA0}" srcId="{EA01FED4-408E-4A4C-9E24-3F2B9753D796}" destId="{31F88CD5-28E8-4C09-823C-9D39E483DFAD}" srcOrd="4" destOrd="0" parTransId="{EA76C650-114D-4A18-8AD6-2260F0AD767B}" sibTransId="{D42DF681-93C1-45AE-9CA9-DE15129DE49E}"/>
    <dgm:cxn modelId="{432A9552-0EF9-4F59-BEAC-6A43B6A086A3}" srcId="{31F88CD5-28E8-4C09-823C-9D39E483DFAD}" destId="{177F2FFB-AB2B-4048-AD09-07A243B195D2}" srcOrd="0" destOrd="0" parTransId="{525E174A-8D0A-4460-8D35-64DF3793E139}" sibTransId="{0A402C0D-B0F0-4BA9-B2F0-BB8FFDC96792}"/>
    <dgm:cxn modelId="{1155C5FC-6D3D-4159-B6AD-7BEDA5A0919E}" srcId="{EA01FED4-408E-4A4C-9E24-3F2B9753D796}" destId="{30E0227A-CDB2-4539-9C3F-97C3618D2647}" srcOrd="2" destOrd="0" parTransId="{17BDFE3E-43A8-4782-A108-A2EAD4B48C14}" sibTransId="{9954B448-A268-4C2A-80E6-E5C991BE47BB}"/>
    <dgm:cxn modelId="{15833B8A-A8ED-49DF-8D78-D26D550B286F}" type="presOf" srcId="{60647BE4-357C-405C-8CD7-C21E28F60784}" destId="{9ED6F2D1-D83C-4EEF-83E3-C2E496855FE1}" srcOrd="0" destOrd="1" presId="urn:microsoft.com/office/officeart/2005/8/layout/hList1"/>
    <dgm:cxn modelId="{266DCE0C-F334-4984-AD78-52939A66295B}" srcId="{EA01FED4-408E-4A4C-9E24-3F2B9753D796}" destId="{5816812F-A8DC-456F-8397-73EFCEE2878F}" srcOrd="3" destOrd="0" parTransId="{C55C4424-CFEA-42ED-B8C0-5E3C24AE6EC6}" sibTransId="{20CC67DB-9260-42CE-8EC2-7A2335058259}"/>
    <dgm:cxn modelId="{F4BF696A-9FE1-430B-9BA9-FC18B6EA8196}" type="presOf" srcId="{E4E44874-E001-467C-9974-EA5666434CB8}" destId="{9ED6F2D1-D83C-4EEF-83E3-C2E496855FE1}" srcOrd="0" destOrd="6" presId="urn:microsoft.com/office/officeart/2005/8/layout/hList1"/>
    <dgm:cxn modelId="{4689EADC-4511-4A57-8E89-A2512B0480CD}" type="presOf" srcId="{C213B6EA-0215-47F1-A457-679EC9295EA5}" destId="{FEBF5334-9354-4E04-AC43-9DE37E3B4224}" srcOrd="0" destOrd="0" presId="urn:microsoft.com/office/officeart/2005/8/layout/hList1"/>
    <dgm:cxn modelId="{E9EC4F58-CC90-4F53-BC69-E1E69B3D1256}" srcId="{EA01FED4-408E-4A4C-9E24-3F2B9753D796}" destId="{60647BE4-357C-405C-8CD7-C21E28F60784}" srcOrd="1" destOrd="0" parTransId="{2B1957C0-6CB9-4549-92AC-09A8AAE36018}" sibTransId="{79737B14-4716-4C73-AFEF-B85A4A4E5F07}"/>
    <dgm:cxn modelId="{A7CB2230-BFD2-45E2-A4A2-01D33DBB8ADB}" type="presParOf" srcId="{FEBF5334-9354-4E04-AC43-9DE37E3B4224}" destId="{F21733C5-C07A-4336-A9D1-8502E88C4FB6}" srcOrd="0" destOrd="0" presId="urn:microsoft.com/office/officeart/2005/8/layout/hList1"/>
    <dgm:cxn modelId="{155E190A-8397-4C50-9CAD-30CE6502674B}" type="presParOf" srcId="{F21733C5-C07A-4336-A9D1-8502E88C4FB6}" destId="{6A00B083-3955-4EAA-849F-27496240F1F5}" srcOrd="0" destOrd="0" presId="urn:microsoft.com/office/officeart/2005/8/layout/hList1"/>
    <dgm:cxn modelId="{25BDFAD3-1131-4A63-A035-0888E09F12FB}" type="presParOf" srcId="{F21733C5-C07A-4336-A9D1-8502E88C4FB6}" destId="{9ED6F2D1-D83C-4EEF-83E3-C2E496855FE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FC3EA96-5BE5-410E-9161-3420A2DC49D3}" type="doc">
      <dgm:prSet loTypeId="urn:microsoft.com/office/officeart/2005/8/layout/hList1" loCatId="list" qsTypeId="urn:microsoft.com/office/officeart/2005/8/quickstyle/simple1" qsCatId="simple" csTypeId="urn:microsoft.com/office/officeart/2005/8/colors/accent4_4" csCatId="accent4" phldr="1"/>
      <dgm:spPr/>
      <dgm:t>
        <a:bodyPr/>
        <a:lstStyle/>
        <a:p>
          <a:endParaRPr lang="ru-RU"/>
        </a:p>
      </dgm:t>
    </dgm:pt>
    <dgm:pt modelId="{06F7B516-C0B0-4EC4-A718-7495CEF6EC2D}">
      <dgm:prSet phldrT="[Текст]" custT="1"/>
      <dgm:spPr/>
      <dgm:t>
        <a:bodyPr/>
        <a:lstStyle/>
        <a:p>
          <a:r>
            <a:rPr lang="ru-RU" sz="2000" dirty="0" smtClean="0"/>
            <a:t>Правильный ответ (2)</a:t>
          </a:r>
          <a:endParaRPr lang="ru-RU" sz="2000" dirty="0"/>
        </a:p>
      </dgm:t>
    </dgm:pt>
    <dgm:pt modelId="{59F981A5-F18E-4B61-9100-AE3714937CC5}" type="parTrans" cxnId="{E0BC80D6-F728-4880-A329-A236618646AB}">
      <dgm:prSet/>
      <dgm:spPr/>
      <dgm:t>
        <a:bodyPr/>
        <a:lstStyle/>
        <a:p>
          <a:endParaRPr lang="ru-RU" sz="2000"/>
        </a:p>
      </dgm:t>
    </dgm:pt>
    <dgm:pt modelId="{3EE7999B-C350-4C6F-B4DC-607AB4BD0BD9}" type="sibTrans" cxnId="{E0BC80D6-F728-4880-A329-A236618646AB}">
      <dgm:prSet/>
      <dgm:spPr/>
      <dgm:t>
        <a:bodyPr/>
        <a:lstStyle/>
        <a:p>
          <a:endParaRPr lang="ru-RU" sz="2000"/>
        </a:p>
      </dgm:t>
    </dgm:pt>
    <dgm:pt modelId="{EA29B225-42BB-4C8E-B1FE-A8B52F881419}">
      <dgm:prSet phldrT="[Текст]" custT="1"/>
      <dgm:spPr/>
      <dgm:t>
        <a:bodyPr/>
        <a:lstStyle/>
        <a:p>
          <a:r>
            <a:rPr lang="ru-RU" sz="2000" dirty="0" smtClean="0"/>
            <a:t>Вы умеете формулировать цели на языке «наблюдаемых учебных действий» с учетом современных требований</a:t>
          </a:r>
          <a:endParaRPr lang="ru-RU" sz="2000" dirty="0"/>
        </a:p>
      </dgm:t>
    </dgm:pt>
    <dgm:pt modelId="{1D360F3C-D0CD-439F-9CF6-B24C9930C573}" type="parTrans" cxnId="{3DA8A479-DADC-4E5E-A00C-D0FF7032938A}">
      <dgm:prSet/>
      <dgm:spPr/>
      <dgm:t>
        <a:bodyPr/>
        <a:lstStyle/>
        <a:p>
          <a:endParaRPr lang="ru-RU" sz="2000"/>
        </a:p>
      </dgm:t>
    </dgm:pt>
    <dgm:pt modelId="{C90A5832-3B34-49F4-B4C4-B59725C284C8}" type="sibTrans" cxnId="{3DA8A479-DADC-4E5E-A00C-D0FF7032938A}">
      <dgm:prSet/>
      <dgm:spPr/>
      <dgm:t>
        <a:bodyPr/>
        <a:lstStyle/>
        <a:p>
          <a:endParaRPr lang="ru-RU" sz="2000"/>
        </a:p>
      </dgm:t>
    </dgm:pt>
    <dgm:pt modelId="{70FB01FB-9CCA-4E6A-B238-AE1249DA2AB3}">
      <dgm:prSet phldrT="[Текст]" custT="1"/>
      <dgm:spPr/>
      <dgm:t>
        <a:bodyPr/>
        <a:lstStyle/>
        <a:p>
          <a:r>
            <a:rPr lang="ru-RU" sz="2000" dirty="0" smtClean="0"/>
            <a:t>Неправильный ответ</a:t>
          </a:r>
          <a:endParaRPr lang="ru-RU" sz="2000" dirty="0"/>
        </a:p>
      </dgm:t>
    </dgm:pt>
    <dgm:pt modelId="{687602C1-CDFE-48AC-8EAC-4CC19FFB5E33}" type="parTrans" cxnId="{49132323-0778-4FC6-888A-101E061E4DD3}">
      <dgm:prSet/>
      <dgm:spPr/>
      <dgm:t>
        <a:bodyPr/>
        <a:lstStyle/>
        <a:p>
          <a:endParaRPr lang="ru-RU" sz="2000"/>
        </a:p>
      </dgm:t>
    </dgm:pt>
    <dgm:pt modelId="{ECA5F238-1694-4BFF-A616-E81E9C67671B}" type="sibTrans" cxnId="{49132323-0778-4FC6-888A-101E061E4DD3}">
      <dgm:prSet/>
      <dgm:spPr/>
      <dgm:t>
        <a:bodyPr/>
        <a:lstStyle/>
        <a:p>
          <a:endParaRPr lang="ru-RU" sz="2000"/>
        </a:p>
      </dgm:t>
    </dgm:pt>
    <dgm:pt modelId="{91FC4262-3067-4785-B15E-9D6E497E13AE}">
      <dgm:prSet phldrT="[Текст]" custT="1"/>
      <dgm:spPr/>
      <dgm:t>
        <a:bodyPr/>
        <a:lstStyle/>
        <a:p>
          <a:r>
            <a:rPr lang="ru-RU" sz="2000" dirty="0" smtClean="0"/>
            <a:t>Вам следует научиться формулировать цели на языке наблюдаемых действий и изучить требования к формулированию цели</a:t>
          </a:r>
          <a:endParaRPr lang="ru-RU" sz="2000" dirty="0"/>
        </a:p>
      </dgm:t>
    </dgm:pt>
    <dgm:pt modelId="{D4738AD9-842B-429C-8A80-8CD919AA84A4}" type="parTrans" cxnId="{429F3052-3B82-4787-AF30-D70EFE526507}">
      <dgm:prSet/>
      <dgm:spPr/>
      <dgm:t>
        <a:bodyPr/>
        <a:lstStyle/>
        <a:p>
          <a:endParaRPr lang="ru-RU" sz="2000"/>
        </a:p>
      </dgm:t>
    </dgm:pt>
    <dgm:pt modelId="{3BB13DE1-1D48-48C0-8CD2-5FDCA6DB9FF1}" type="sibTrans" cxnId="{429F3052-3B82-4787-AF30-D70EFE526507}">
      <dgm:prSet/>
      <dgm:spPr/>
      <dgm:t>
        <a:bodyPr/>
        <a:lstStyle/>
        <a:p>
          <a:endParaRPr lang="ru-RU" sz="2000"/>
        </a:p>
      </dgm:t>
    </dgm:pt>
    <dgm:pt modelId="{265665C0-161E-4D0A-9237-CF5B9C9A7227}" type="pres">
      <dgm:prSet presAssocID="{DFC3EA96-5BE5-410E-9161-3420A2DC49D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53A7B61-DAEB-43E6-A79E-25E29265F94B}" type="pres">
      <dgm:prSet presAssocID="{06F7B516-C0B0-4EC4-A718-7495CEF6EC2D}" presName="composite" presStyleCnt="0"/>
      <dgm:spPr/>
    </dgm:pt>
    <dgm:pt modelId="{9E91FD41-484E-4274-A33F-48557FB87F6D}" type="pres">
      <dgm:prSet presAssocID="{06F7B516-C0B0-4EC4-A718-7495CEF6EC2D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040AD4-7203-4014-8891-22E5D0328DE8}" type="pres">
      <dgm:prSet presAssocID="{06F7B516-C0B0-4EC4-A718-7495CEF6EC2D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4081DE-D01F-43ED-956F-11CC7C68612B}" type="pres">
      <dgm:prSet presAssocID="{3EE7999B-C350-4C6F-B4DC-607AB4BD0BD9}" presName="space" presStyleCnt="0"/>
      <dgm:spPr/>
    </dgm:pt>
    <dgm:pt modelId="{4CC071DA-FF91-40B8-AB4E-5E92C09C3DD8}" type="pres">
      <dgm:prSet presAssocID="{70FB01FB-9CCA-4E6A-B238-AE1249DA2AB3}" presName="composite" presStyleCnt="0"/>
      <dgm:spPr/>
    </dgm:pt>
    <dgm:pt modelId="{26779766-1932-4C44-AE79-E5B9E9A5EA70}" type="pres">
      <dgm:prSet presAssocID="{70FB01FB-9CCA-4E6A-B238-AE1249DA2AB3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5DF915-5181-466A-A1F0-D1B55C116F88}" type="pres">
      <dgm:prSet presAssocID="{70FB01FB-9CCA-4E6A-B238-AE1249DA2AB3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29F3052-3B82-4787-AF30-D70EFE526507}" srcId="{70FB01FB-9CCA-4E6A-B238-AE1249DA2AB3}" destId="{91FC4262-3067-4785-B15E-9D6E497E13AE}" srcOrd="0" destOrd="0" parTransId="{D4738AD9-842B-429C-8A80-8CD919AA84A4}" sibTransId="{3BB13DE1-1D48-48C0-8CD2-5FDCA6DB9FF1}"/>
    <dgm:cxn modelId="{AE89FFD3-1B8C-46D7-9E1F-FAC05F50B93F}" type="presOf" srcId="{DFC3EA96-5BE5-410E-9161-3420A2DC49D3}" destId="{265665C0-161E-4D0A-9237-CF5B9C9A7227}" srcOrd="0" destOrd="0" presId="urn:microsoft.com/office/officeart/2005/8/layout/hList1"/>
    <dgm:cxn modelId="{B14F38C9-B5DE-4696-BC34-357401EC6E6F}" type="presOf" srcId="{06F7B516-C0B0-4EC4-A718-7495CEF6EC2D}" destId="{9E91FD41-484E-4274-A33F-48557FB87F6D}" srcOrd="0" destOrd="0" presId="urn:microsoft.com/office/officeart/2005/8/layout/hList1"/>
    <dgm:cxn modelId="{3753FEC8-D570-400E-99A0-065FEFB92CF0}" type="presOf" srcId="{70FB01FB-9CCA-4E6A-B238-AE1249DA2AB3}" destId="{26779766-1932-4C44-AE79-E5B9E9A5EA70}" srcOrd="0" destOrd="0" presId="urn:microsoft.com/office/officeart/2005/8/layout/hList1"/>
    <dgm:cxn modelId="{B86B2BAA-BD6A-4D12-93C2-43E591E0AE3A}" type="presOf" srcId="{91FC4262-3067-4785-B15E-9D6E497E13AE}" destId="{295DF915-5181-466A-A1F0-D1B55C116F88}" srcOrd="0" destOrd="0" presId="urn:microsoft.com/office/officeart/2005/8/layout/hList1"/>
    <dgm:cxn modelId="{1027B663-1208-49D8-8671-5CFE3CC7B6E2}" type="presOf" srcId="{EA29B225-42BB-4C8E-B1FE-A8B52F881419}" destId="{6D040AD4-7203-4014-8891-22E5D0328DE8}" srcOrd="0" destOrd="0" presId="urn:microsoft.com/office/officeart/2005/8/layout/hList1"/>
    <dgm:cxn modelId="{3DA8A479-DADC-4E5E-A00C-D0FF7032938A}" srcId="{06F7B516-C0B0-4EC4-A718-7495CEF6EC2D}" destId="{EA29B225-42BB-4C8E-B1FE-A8B52F881419}" srcOrd="0" destOrd="0" parTransId="{1D360F3C-D0CD-439F-9CF6-B24C9930C573}" sibTransId="{C90A5832-3B34-49F4-B4C4-B59725C284C8}"/>
    <dgm:cxn modelId="{E0BC80D6-F728-4880-A329-A236618646AB}" srcId="{DFC3EA96-5BE5-410E-9161-3420A2DC49D3}" destId="{06F7B516-C0B0-4EC4-A718-7495CEF6EC2D}" srcOrd="0" destOrd="0" parTransId="{59F981A5-F18E-4B61-9100-AE3714937CC5}" sibTransId="{3EE7999B-C350-4C6F-B4DC-607AB4BD0BD9}"/>
    <dgm:cxn modelId="{49132323-0778-4FC6-888A-101E061E4DD3}" srcId="{DFC3EA96-5BE5-410E-9161-3420A2DC49D3}" destId="{70FB01FB-9CCA-4E6A-B238-AE1249DA2AB3}" srcOrd="1" destOrd="0" parTransId="{687602C1-CDFE-48AC-8EAC-4CC19FFB5E33}" sibTransId="{ECA5F238-1694-4BFF-A616-E81E9C67671B}"/>
    <dgm:cxn modelId="{8E9C17FF-EEED-43BF-A03A-6001D743E382}" type="presParOf" srcId="{265665C0-161E-4D0A-9237-CF5B9C9A7227}" destId="{253A7B61-DAEB-43E6-A79E-25E29265F94B}" srcOrd="0" destOrd="0" presId="urn:microsoft.com/office/officeart/2005/8/layout/hList1"/>
    <dgm:cxn modelId="{EB596423-F61B-4EE0-8294-936AF41A5D2C}" type="presParOf" srcId="{253A7B61-DAEB-43E6-A79E-25E29265F94B}" destId="{9E91FD41-484E-4274-A33F-48557FB87F6D}" srcOrd="0" destOrd="0" presId="urn:microsoft.com/office/officeart/2005/8/layout/hList1"/>
    <dgm:cxn modelId="{ABE1E168-B127-411E-B510-909E37ED5453}" type="presParOf" srcId="{253A7B61-DAEB-43E6-A79E-25E29265F94B}" destId="{6D040AD4-7203-4014-8891-22E5D0328DE8}" srcOrd="1" destOrd="0" presId="urn:microsoft.com/office/officeart/2005/8/layout/hList1"/>
    <dgm:cxn modelId="{87663DE8-521C-41AB-9E67-E559C1583EEB}" type="presParOf" srcId="{265665C0-161E-4D0A-9237-CF5B9C9A7227}" destId="{A14081DE-D01F-43ED-956F-11CC7C68612B}" srcOrd="1" destOrd="0" presId="urn:microsoft.com/office/officeart/2005/8/layout/hList1"/>
    <dgm:cxn modelId="{13679506-B8A9-42AD-839D-6AAE158B3F68}" type="presParOf" srcId="{265665C0-161E-4D0A-9237-CF5B9C9A7227}" destId="{4CC071DA-FF91-40B8-AB4E-5E92C09C3DD8}" srcOrd="2" destOrd="0" presId="urn:microsoft.com/office/officeart/2005/8/layout/hList1"/>
    <dgm:cxn modelId="{B7A64C4C-0B9B-4DA5-BEEB-376C3D6F8278}" type="presParOf" srcId="{4CC071DA-FF91-40B8-AB4E-5E92C09C3DD8}" destId="{26779766-1932-4C44-AE79-E5B9E9A5EA70}" srcOrd="0" destOrd="0" presId="urn:microsoft.com/office/officeart/2005/8/layout/hList1"/>
    <dgm:cxn modelId="{1E81BCEC-DA4E-4484-BCF7-D0321CFBFB57}" type="presParOf" srcId="{4CC071DA-FF91-40B8-AB4E-5E92C09C3DD8}" destId="{295DF915-5181-466A-A1F0-D1B55C116F8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FC3EA96-5BE5-410E-9161-3420A2DC49D3}" type="doc">
      <dgm:prSet loTypeId="urn:microsoft.com/office/officeart/2005/8/layout/hList1" loCatId="list" qsTypeId="urn:microsoft.com/office/officeart/2005/8/quickstyle/simple1" qsCatId="simple" csTypeId="urn:microsoft.com/office/officeart/2005/8/colors/accent4_4" csCatId="accent4" phldr="1"/>
      <dgm:spPr/>
      <dgm:t>
        <a:bodyPr/>
        <a:lstStyle/>
        <a:p>
          <a:endParaRPr lang="ru-RU"/>
        </a:p>
      </dgm:t>
    </dgm:pt>
    <dgm:pt modelId="{06F7B516-C0B0-4EC4-A718-7495CEF6EC2D}">
      <dgm:prSet phldrT="[Текст]" custT="1"/>
      <dgm:spPr/>
      <dgm:t>
        <a:bodyPr/>
        <a:lstStyle/>
        <a:p>
          <a:r>
            <a:rPr lang="ru-RU" sz="2000" dirty="0" smtClean="0"/>
            <a:t>Правильный ответ (1)</a:t>
          </a:r>
          <a:endParaRPr lang="ru-RU" sz="2000" dirty="0"/>
        </a:p>
      </dgm:t>
    </dgm:pt>
    <dgm:pt modelId="{59F981A5-F18E-4B61-9100-AE3714937CC5}" type="parTrans" cxnId="{E0BC80D6-F728-4880-A329-A236618646AB}">
      <dgm:prSet/>
      <dgm:spPr/>
      <dgm:t>
        <a:bodyPr/>
        <a:lstStyle/>
        <a:p>
          <a:endParaRPr lang="ru-RU" sz="2000"/>
        </a:p>
      </dgm:t>
    </dgm:pt>
    <dgm:pt modelId="{3EE7999B-C350-4C6F-B4DC-607AB4BD0BD9}" type="sibTrans" cxnId="{E0BC80D6-F728-4880-A329-A236618646AB}">
      <dgm:prSet/>
      <dgm:spPr/>
      <dgm:t>
        <a:bodyPr/>
        <a:lstStyle/>
        <a:p>
          <a:endParaRPr lang="ru-RU" sz="2000"/>
        </a:p>
      </dgm:t>
    </dgm:pt>
    <dgm:pt modelId="{EA29B225-42BB-4C8E-B1FE-A8B52F881419}">
      <dgm:prSet phldrT="[Текст]" custT="1"/>
      <dgm:spPr/>
      <dgm:t>
        <a:bodyPr/>
        <a:lstStyle/>
        <a:p>
          <a:r>
            <a:rPr lang="ru-RU" sz="2000" dirty="0" smtClean="0"/>
            <a:t>Вы умеете декомпозировать, детализировать учебные цели</a:t>
          </a:r>
          <a:endParaRPr lang="ru-RU" sz="2000" dirty="0"/>
        </a:p>
      </dgm:t>
    </dgm:pt>
    <dgm:pt modelId="{1D360F3C-D0CD-439F-9CF6-B24C9930C573}" type="parTrans" cxnId="{3DA8A479-DADC-4E5E-A00C-D0FF7032938A}">
      <dgm:prSet/>
      <dgm:spPr/>
      <dgm:t>
        <a:bodyPr/>
        <a:lstStyle/>
        <a:p>
          <a:endParaRPr lang="ru-RU" sz="2000"/>
        </a:p>
      </dgm:t>
    </dgm:pt>
    <dgm:pt modelId="{C90A5832-3B34-49F4-B4C4-B59725C284C8}" type="sibTrans" cxnId="{3DA8A479-DADC-4E5E-A00C-D0FF7032938A}">
      <dgm:prSet/>
      <dgm:spPr/>
      <dgm:t>
        <a:bodyPr/>
        <a:lstStyle/>
        <a:p>
          <a:endParaRPr lang="ru-RU" sz="2000"/>
        </a:p>
      </dgm:t>
    </dgm:pt>
    <dgm:pt modelId="{70FB01FB-9CCA-4E6A-B238-AE1249DA2AB3}">
      <dgm:prSet phldrT="[Текст]" custT="1"/>
      <dgm:spPr/>
      <dgm:t>
        <a:bodyPr/>
        <a:lstStyle/>
        <a:p>
          <a:r>
            <a:rPr lang="ru-RU" sz="2000" dirty="0" smtClean="0"/>
            <a:t>Неправильный ответ</a:t>
          </a:r>
          <a:endParaRPr lang="ru-RU" sz="2000" dirty="0"/>
        </a:p>
      </dgm:t>
    </dgm:pt>
    <dgm:pt modelId="{687602C1-CDFE-48AC-8EAC-4CC19FFB5E33}" type="parTrans" cxnId="{49132323-0778-4FC6-888A-101E061E4DD3}">
      <dgm:prSet/>
      <dgm:spPr/>
      <dgm:t>
        <a:bodyPr/>
        <a:lstStyle/>
        <a:p>
          <a:endParaRPr lang="ru-RU" sz="2000"/>
        </a:p>
      </dgm:t>
    </dgm:pt>
    <dgm:pt modelId="{ECA5F238-1694-4BFF-A616-E81E9C67671B}" type="sibTrans" cxnId="{49132323-0778-4FC6-888A-101E061E4DD3}">
      <dgm:prSet/>
      <dgm:spPr/>
      <dgm:t>
        <a:bodyPr/>
        <a:lstStyle/>
        <a:p>
          <a:endParaRPr lang="ru-RU" sz="2000"/>
        </a:p>
      </dgm:t>
    </dgm:pt>
    <dgm:pt modelId="{91FC4262-3067-4785-B15E-9D6E497E13AE}">
      <dgm:prSet phldrT="[Текст]" custT="1"/>
      <dgm:spPr/>
      <dgm:t>
        <a:bodyPr/>
        <a:lstStyle/>
        <a:p>
          <a:r>
            <a:rPr lang="ru-RU" sz="2000" dirty="0" smtClean="0"/>
            <a:t>Вам следует освоить умение декомпозировать и детализировать образовательные цели</a:t>
          </a:r>
          <a:endParaRPr lang="ru-RU" sz="2000" dirty="0"/>
        </a:p>
      </dgm:t>
    </dgm:pt>
    <dgm:pt modelId="{D4738AD9-842B-429C-8A80-8CD919AA84A4}" type="parTrans" cxnId="{429F3052-3B82-4787-AF30-D70EFE526507}">
      <dgm:prSet/>
      <dgm:spPr/>
      <dgm:t>
        <a:bodyPr/>
        <a:lstStyle/>
        <a:p>
          <a:endParaRPr lang="ru-RU" sz="2000"/>
        </a:p>
      </dgm:t>
    </dgm:pt>
    <dgm:pt modelId="{3BB13DE1-1D48-48C0-8CD2-5FDCA6DB9FF1}" type="sibTrans" cxnId="{429F3052-3B82-4787-AF30-D70EFE526507}">
      <dgm:prSet/>
      <dgm:spPr/>
      <dgm:t>
        <a:bodyPr/>
        <a:lstStyle/>
        <a:p>
          <a:endParaRPr lang="ru-RU" sz="2000"/>
        </a:p>
      </dgm:t>
    </dgm:pt>
    <dgm:pt modelId="{265665C0-161E-4D0A-9237-CF5B9C9A7227}" type="pres">
      <dgm:prSet presAssocID="{DFC3EA96-5BE5-410E-9161-3420A2DC49D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53A7B61-DAEB-43E6-A79E-25E29265F94B}" type="pres">
      <dgm:prSet presAssocID="{06F7B516-C0B0-4EC4-A718-7495CEF6EC2D}" presName="composite" presStyleCnt="0"/>
      <dgm:spPr/>
    </dgm:pt>
    <dgm:pt modelId="{9E91FD41-484E-4274-A33F-48557FB87F6D}" type="pres">
      <dgm:prSet presAssocID="{06F7B516-C0B0-4EC4-A718-7495CEF6EC2D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040AD4-7203-4014-8891-22E5D0328DE8}" type="pres">
      <dgm:prSet presAssocID="{06F7B516-C0B0-4EC4-A718-7495CEF6EC2D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4081DE-D01F-43ED-956F-11CC7C68612B}" type="pres">
      <dgm:prSet presAssocID="{3EE7999B-C350-4C6F-B4DC-607AB4BD0BD9}" presName="space" presStyleCnt="0"/>
      <dgm:spPr/>
    </dgm:pt>
    <dgm:pt modelId="{4CC071DA-FF91-40B8-AB4E-5E92C09C3DD8}" type="pres">
      <dgm:prSet presAssocID="{70FB01FB-9CCA-4E6A-B238-AE1249DA2AB3}" presName="composite" presStyleCnt="0"/>
      <dgm:spPr/>
    </dgm:pt>
    <dgm:pt modelId="{26779766-1932-4C44-AE79-E5B9E9A5EA70}" type="pres">
      <dgm:prSet presAssocID="{70FB01FB-9CCA-4E6A-B238-AE1249DA2AB3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5DF915-5181-466A-A1F0-D1B55C116F88}" type="pres">
      <dgm:prSet presAssocID="{70FB01FB-9CCA-4E6A-B238-AE1249DA2AB3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819027F-A5CF-4391-BCC8-AA949E69D025}" type="presOf" srcId="{EA29B225-42BB-4C8E-B1FE-A8B52F881419}" destId="{6D040AD4-7203-4014-8891-22E5D0328DE8}" srcOrd="0" destOrd="0" presId="urn:microsoft.com/office/officeart/2005/8/layout/hList1"/>
    <dgm:cxn modelId="{429F3052-3B82-4787-AF30-D70EFE526507}" srcId="{70FB01FB-9CCA-4E6A-B238-AE1249DA2AB3}" destId="{91FC4262-3067-4785-B15E-9D6E497E13AE}" srcOrd="0" destOrd="0" parTransId="{D4738AD9-842B-429C-8A80-8CD919AA84A4}" sibTransId="{3BB13DE1-1D48-48C0-8CD2-5FDCA6DB9FF1}"/>
    <dgm:cxn modelId="{49132323-0778-4FC6-888A-101E061E4DD3}" srcId="{DFC3EA96-5BE5-410E-9161-3420A2DC49D3}" destId="{70FB01FB-9CCA-4E6A-B238-AE1249DA2AB3}" srcOrd="1" destOrd="0" parTransId="{687602C1-CDFE-48AC-8EAC-4CC19FFB5E33}" sibTransId="{ECA5F238-1694-4BFF-A616-E81E9C67671B}"/>
    <dgm:cxn modelId="{A52A784F-2FE4-438C-A567-A9A620E91795}" type="presOf" srcId="{70FB01FB-9CCA-4E6A-B238-AE1249DA2AB3}" destId="{26779766-1932-4C44-AE79-E5B9E9A5EA70}" srcOrd="0" destOrd="0" presId="urn:microsoft.com/office/officeart/2005/8/layout/hList1"/>
    <dgm:cxn modelId="{3DA8A479-DADC-4E5E-A00C-D0FF7032938A}" srcId="{06F7B516-C0B0-4EC4-A718-7495CEF6EC2D}" destId="{EA29B225-42BB-4C8E-B1FE-A8B52F881419}" srcOrd="0" destOrd="0" parTransId="{1D360F3C-D0CD-439F-9CF6-B24C9930C573}" sibTransId="{C90A5832-3B34-49F4-B4C4-B59725C284C8}"/>
    <dgm:cxn modelId="{3BA0B8E0-E6CA-468D-916E-9EA82BD67065}" type="presOf" srcId="{06F7B516-C0B0-4EC4-A718-7495CEF6EC2D}" destId="{9E91FD41-484E-4274-A33F-48557FB87F6D}" srcOrd="0" destOrd="0" presId="urn:microsoft.com/office/officeart/2005/8/layout/hList1"/>
    <dgm:cxn modelId="{BDC4409C-121B-4DA5-9C4C-D62CEE2AAA76}" type="presOf" srcId="{91FC4262-3067-4785-B15E-9D6E497E13AE}" destId="{295DF915-5181-466A-A1F0-D1B55C116F88}" srcOrd="0" destOrd="0" presId="urn:microsoft.com/office/officeart/2005/8/layout/hList1"/>
    <dgm:cxn modelId="{E0BC80D6-F728-4880-A329-A236618646AB}" srcId="{DFC3EA96-5BE5-410E-9161-3420A2DC49D3}" destId="{06F7B516-C0B0-4EC4-A718-7495CEF6EC2D}" srcOrd="0" destOrd="0" parTransId="{59F981A5-F18E-4B61-9100-AE3714937CC5}" sibTransId="{3EE7999B-C350-4C6F-B4DC-607AB4BD0BD9}"/>
    <dgm:cxn modelId="{31BEA1A8-27B3-455E-A070-F0683AE70EDD}" type="presOf" srcId="{DFC3EA96-5BE5-410E-9161-3420A2DC49D3}" destId="{265665C0-161E-4D0A-9237-CF5B9C9A7227}" srcOrd="0" destOrd="0" presId="urn:microsoft.com/office/officeart/2005/8/layout/hList1"/>
    <dgm:cxn modelId="{6AD8B2A3-681E-4F3D-BB03-D5B048079824}" type="presParOf" srcId="{265665C0-161E-4D0A-9237-CF5B9C9A7227}" destId="{253A7B61-DAEB-43E6-A79E-25E29265F94B}" srcOrd="0" destOrd="0" presId="urn:microsoft.com/office/officeart/2005/8/layout/hList1"/>
    <dgm:cxn modelId="{F4C0A11D-4801-4161-A015-922C940037E4}" type="presParOf" srcId="{253A7B61-DAEB-43E6-A79E-25E29265F94B}" destId="{9E91FD41-484E-4274-A33F-48557FB87F6D}" srcOrd="0" destOrd="0" presId="urn:microsoft.com/office/officeart/2005/8/layout/hList1"/>
    <dgm:cxn modelId="{C6502957-A87E-479E-BA5D-6A3AB2DDA711}" type="presParOf" srcId="{253A7B61-DAEB-43E6-A79E-25E29265F94B}" destId="{6D040AD4-7203-4014-8891-22E5D0328DE8}" srcOrd="1" destOrd="0" presId="urn:microsoft.com/office/officeart/2005/8/layout/hList1"/>
    <dgm:cxn modelId="{A2F816DA-EBCF-41FD-8B19-B51FB0CDF873}" type="presParOf" srcId="{265665C0-161E-4D0A-9237-CF5B9C9A7227}" destId="{A14081DE-D01F-43ED-956F-11CC7C68612B}" srcOrd="1" destOrd="0" presId="urn:microsoft.com/office/officeart/2005/8/layout/hList1"/>
    <dgm:cxn modelId="{77AB8F52-A7E3-4F30-8AE5-520F62F36EF3}" type="presParOf" srcId="{265665C0-161E-4D0A-9237-CF5B9C9A7227}" destId="{4CC071DA-FF91-40B8-AB4E-5E92C09C3DD8}" srcOrd="2" destOrd="0" presId="urn:microsoft.com/office/officeart/2005/8/layout/hList1"/>
    <dgm:cxn modelId="{206979A5-3F97-4E8A-B975-206F5D5675E0}" type="presParOf" srcId="{4CC071DA-FF91-40B8-AB4E-5E92C09C3DD8}" destId="{26779766-1932-4C44-AE79-E5B9E9A5EA70}" srcOrd="0" destOrd="0" presId="urn:microsoft.com/office/officeart/2005/8/layout/hList1"/>
    <dgm:cxn modelId="{FBE4DA4A-6E98-437C-A31F-6EA4B1BB8B7D}" type="presParOf" srcId="{4CC071DA-FF91-40B8-AB4E-5E92C09C3DD8}" destId="{295DF915-5181-466A-A1F0-D1B55C116F8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FC3EA96-5BE5-410E-9161-3420A2DC49D3}" type="doc">
      <dgm:prSet loTypeId="urn:microsoft.com/office/officeart/2005/8/layout/hList1" loCatId="list" qsTypeId="urn:microsoft.com/office/officeart/2005/8/quickstyle/simple1" qsCatId="simple" csTypeId="urn:microsoft.com/office/officeart/2005/8/colors/accent4_4" csCatId="accent4" phldr="1"/>
      <dgm:spPr/>
      <dgm:t>
        <a:bodyPr/>
        <a:lstStyle/>
        <a:p>
          <a:endParaRPr lang="ru-RU"/>
        </a:p>
      </dgm:t>
    </dgm:pt>
    <dgm:pt modelId="{06F7B516-C0B0-4EC4-A718-7495CEF6EC2D}">
      <dgm:prSet phldrT="[Текст]" custT="1"/>
      <dgm:spPr/>
      <dgm:t>
        <a:bodyPr/>
        <a:lstStyle/>
        <a:p>
          <a:r>
            <a:rPr lang="ru-RU" sz="2000" dirty="0" smtClean="0"/>
            <a:t>Правильный ответ (3)</a:t>
          </a:r>
          <a:endParaRPr lang="ru-RU" sz="2000" dirty="0"/>
        </a:p>
      </dgm:t>
    </dgm:pt>
    <dgm:pt modelId="{59F981A5-F18E-4B61-9100-AE3714937CC5}" type="parTrans" cxnId="{E0BC80D6-F728-4880-A329-A236618646AB}">
      <dgm:prSet/>
      <dgm:spPr/>
      <dgm:t>
        <a:bodyPr/>
        <a:lstStyle/>
        <a:p>
          <a:endParaRPr lang="ru-RU" sz="2000"/>
        </a:p>
      </dgm:t>
    </dgm:pt>
    <dgm:pt modelId="{3EE7999B-C350-4C6F-B4DC-607AB4BD0BD9}" type="sibTrans" cxnId="{E0BC80D6-F728-4880-A329-A236618646AB}">
      <dgm:prSet/>
      <dgm:spPr/>
      <dgm:t>
        <a:bodyPr/>
        <a:lstStyle/>
        <a:p>
          <a:endParaRPr lang="ru-RU" sz="2000"/>
        </a:p>
      </dgm:t>
    </dgm:pt>
    <dgm:pt modelId="{EA29B225-42BB-4C8E-B1FE-A8B52F881419}">
      <dgm:prSet phldrT="[Текст]" custT="1"/>
      <dgm:spPr/>
      <dgm:t>
        <a:bodyPr/>
        <a:lstStyle/>
        <a:p>
          <a:r>
            <a:rPr lang="ru-RU" sz="2000" dirty="0" smtClean="0"/>
            <a:t>Вы умеете формулировать обобщенную цель</a:t>
          </a:r>
          <a:endParaRPr lang="ru-RU" sz="2000" dirty="0"/>
        </a:p>
      </dgm:t>
    </dgm:pt>
    <dgm:pt modelId="{1D360F3C-D0CD-439F-9CF6-B24C9930C573}" type="parTrans" cxnId="{3DA8A479-DADC-4E5E-A00C-D0FF7032938A}">
      <dgm:prSet/>
      <dgm:spPr/>
      <dgm:t>
        <a:bodyPr/>
        <a:lstStyle/>
        <a:p>
          <a:endParaRPr lang="ru-RU" sz="2000"/>
        </a:p>
      </dgm:t>
    </dgm:pt>
    <dgm:pt modelId="{C90A5832-3B34-49F4-B4C4-B59725C284C8}" type="sibTrans" cxnId="{3DA8A479-DADC-4E5E-A00C-D0FF7032938A}">
      <dgm:prSet/>
      <dgm:spPr/>
      <dgm:t>
        <a:bodyPr/>
        <a:lstStyle/>
        <a:p>
          <a:endParaRPr lang="ru-RU" sz="2000"/>
        </a:p>
      </dgm:t>
    </dgm:pt>
    <dgm:pt modelId="{70FB01FB-9CCA-4E6A-B238-AE1249DA2AB3}">
      <dgm:prSet phldrT="[Текст]" custT="1"/>
      <dgm:spPr/>
      <dgm:t>
        <a:bodyPr/>
        <a:lstStyle/>
        <a:p>
          <a:r>
            <a:rPr lang="ru-RU" sz="2000" dirty="0" smtClean="0"/>
            <a:t>Неправильный ответ</a:t>
          </a:r>
          <a:endParaRPr lang="ru-RU" sz="2000" dirty="0"/>
        </a:p>
      </dgm:t>
    </dgm:pt>
    <dgm:pt modelId="{687602C1-CDFE-48AC-8EAC-4CC19FFB5E33}" type="parTrans" cxnId="{49132323-0778-4FC6-888A-101E061E4DD3}">
      <dgm:prSet/>
      <dgm:spPr/>
      <dgm:t>
        <a:bodyPr/>
        <a:lstStyle/>
        <a:p>
          <a:endParaRPr lang="ru-RU" sz="2000"/>
        </a:p>
      </dgm:t>
    </dgm:pt>
    <dgm:pt modelId="{ECA5F238-1694-4BFF-A616-E81E9C67671B}" type="sibTrans" cxnId="{49132323-0778-4FC6-888A-101E061E4DD3}">
      <dgm:prSet/>
      <dgm:spPr/>
      <dgm:t>
        <a:bodyPr/>
        <a:lstStyle/>
        <a:p>
          <a:endParaRPr lang="ru-RU" sz="2000"/>
        </a:p>
      </dgm:t>
    </dgm:pt>
    <dgm:pt modelId="{91FC4262-3067-4785-B15E-9D6E497E13AE}">
      <dgm:prSet phldrT="[Текст]" custT="1"/>
      <dgm:spPr/>
      <dgm:t>
        <a:bodyPr/>
        <a:lstStyle/>
        <a:p>
          <a:r>
            <a:rPr lang="ru-RU" sz="2000" dirty="0" smtClean="0"/>
            <a:t>Вам следует освоить умение формулировать обобщенные цели</a:t>
          </a:r>
          <a:endParaRPr lang="ru-RU" sz="2000" dirty="0"/>
        </a:p>
      </dgm:t>
    </dgm:pt>
    <dgm:pt modelId="{D4738AD9-842B-429C-8A80-8CD919AA84A4}" type="parTrans" cxnId="{429F3052-3B82-4787-AF30-D70EFE526507}">
      <dgm:prSet/>
      <dgm:spPr/>
      <dgm:t>
        <a:bodyPr/>
        <a:lstStyle/>
        <a:p>
          <a:endParaRPr lang="ru-RU" sz="2000"/>
        </a:p>
      </dgm:t>
    </dgm:pt>
    <dgm:pt modelId="{3BB13DE1-1D48-48C0-8CD2-5FDCA6DB9FF1}" type="sibTrans" cxnId="{429F3052-3B82-4787-AF30-D70EFE526507}">
      <dgm:prSet/>
      <dgm:spPr/>
      <dgm:t>
        <a:bodyPr/>
        <a:lstStyle/>
        <a:p>
          <a:endParaRPr lang="ru-RU" sz="2000"/>
        </a:p>
      </dgm:t>
    </dgm:pt>
    <dgm:pt modelId="{265665C0-161E-4D0A-9237-CF5B9C9A7227}" type="pres">
      <dgm:prSet presAssocID="{DFC3EA96-5BE5-410E-9161-3420A2DC49D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53A7B61-DAEB-43E6-A79E-25E29265F94B}" type="pres">
      <dgm:prSet presAssocID="{06F7B516-C0B0-4EC4-A718-7495CEF6EC2D}" presName="composite" presStyleCnt="0"/>
      <dgm:spPr/>
    </dgm:pt>
    <dgm:pt modelId="{9E91FD41-484E-4274-A33F-48557FB87F6D}" type="pres">
      <dgm:prSet presAssocID="{06F7B516-C0B0-4EC4-A718-7495CEF6EC2D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040AD4-7203-4014-8891-22E5D0328DE8}" type="pres">
      <dgm:prSet presAssocID="{06F7B516-C0B0-4EC4-A718-7495CEF6EC2D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4081DE-D01F-43ED-956F-11CC7C68612B}" type="pres">
      <dgm:prSet presAssocID="{3EE7999B-C350-4C6F-B4DC-607AB4BD0BD9}" presName="space" presStyleCnt="0"/>
      <dgm:spPr/>
    </dgm:pt>
    <dgm:pt modelId="{4CC071DA-FF91-40B8-AB4E-5E92C09C3DD8}" type="pres">
      <dgm:prSet presAssocID="{70FB01FB-9CCA-4E6A-B238-AE1249DA2AB3}" presName="composite" presStyleCnt="0"/>
      <dgm:spPr/>
    </dgm:pt>
    <dgm:pt modelId="{26779766-1932-4C44-AE79-E5B9E9A5EA70}" type="pres">
      <dgm:prSet presAssocID="{70FB01FB-9CCA-4E6A-B238-AE1249DA2AB3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5DF915-5181-466A-A1F0-D1B55C116F88}" type="pres">
      <dgm:prSet presAssocID="{70FB01FB-9CCA-4E6A-B238-AE1249DA2AB3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29F3052-3B82-4787-AF30-D70EFE526507}" srcId="{70FB01FB-9CCA-4E6A-B238-AE1249DA2AB3}" destId="{91FC4262-3067-4785-B15E-9D6E497E13AE}" srcOrd="0" destOrd="0" parTransId="{D4738AD9-842B-429C-8A80-8CD919AA84A4}" sibTransId="{3BB13DE1-1D48-48C0-8CD2-5FDCA6DB9FF1}"/>
    <dgm:cxn modelId="{0CD89BFC-7398-4552-8195-0A26B6B3A17E}" type="presOf" srcId="{DFC3EA96-5BE5-410E-9161-3420A2DC49D3}" destId="{265665C0-161E-4D0A-9237-CF5B9C9A7227}" srcOrd="0" destOrd="0" presId="urn:microsoft.com/office/officeart/2005/8/layout/hList1"/>
    <dgm:cxn modelId="{7D9991D9-B4FB-42A3-9FFD-E48F9E0E726C}" type="presOf" srcId="{06F7B516-C0B0-4EC4-A718-7495CEF6EC2D}" destId="{9E91FD41-484E-4274-A33F-48557FB87F6D}" srcOrd="0" destOrd="0" presId="urn:microsoft.com/office/officeart/2005/8/layout/hList1"/>
    <dgm:cxn modelId="{C89F6266-B9FF-48D2-8BBB-52D54E832F10}" type="presOf" srcId="{91FC4262-3067-4785-B15E-9D6E497E13AE}" destId="{295DF915-5181-466A-A1F0-D1B55C116F88}" srcOrd="0" destOrd="0" presId="urn:microsoft.com/office/officeart/2005/8/layout/hList1"/>
    <dgm:cxn modelId="{C2D0224A-52CD-4A29-B155-04DD859063A9}" type="presOf" srcId="{70FB01FB-9CCA-4E6A-B238-AE1249DA2AB3}" destId="{26779766-1932-4C44-AE79-E5B9E9A5EA70}" srcOrd="0" destOrd="0" presId="urn:microsoft.com/office/officeart/2005/8/layout/hList1"/>
    <dgm:cxn modelId="{3DA8A479-DADC-4E5E-A00C-D0FF7032938A}" srcId="{06F7B516-C0B0-4EC4-A718-7495CEF6EC2D}" destId="{EA29B225-42BB-4C8E-B1FE-A8B52F881419}" srcOrd="0" destOrd="0" parTransId="{1D360F3C-D0CD-439F-9CF6-B24C9930C573}" sibTransId="{C90A5832-3B34-49F4-B4C4-B59725C284C8}"/>
    <dgm:cxn modelId="{24B53609-6E9D-4FC7-BF7D-025224B8D398}" type="presOf" srcId="{EA29B225-42BB-4C8E-B1FE-A8B52F881419}" destId="{6D040AD4-7203-4014-8891-22E5D0328DE8}" srcOrd="0" destOrd="0" presId="urn:microsoft.com/office/officeart/2005/8/layout/hList1"/>
    <dgm:cxn modelId="{E0BC80D6-F728-4880-A329-A236618646AB}" srcId="{DFC3EA96-5BE5-410E-9161-3420A2DC49D3}" destId="{06F7B516-C0B0-4EC4-A718-7495CEF6EC2D}" srcOrd="0" destOrd="0" parTransId="{59F981A5-F18E-4B61-9100-AE3714937CC5}" sibTransId="{3EE7999B-C350-4C6F-B4DC-607AB4BD0BD9}"/>
    <dgm:cxn modelId="{49132323-0778-4FC6-888A-101E061E4DD3}" srcId="{DFC3EA96-5BE5-410E-9161-3420A2DC49D3}" destId="{70FB01FB-9CCA-4E6A-B238-AE1249DA2AB3}" srcOrd="1" destOrd="0" parTransId="{687602C1-CDFE-48AC-8EAC-4CC19FFB5E33}" sibTransId="{ECA5F238-1694-4BFF-A616-E81E9C67671B}"/>
    <dgm:cxn modelId="{98FC6512-D76E-4D66-A4CE-B4B08ABBEC3C}" type="presParOf" srcId="{265665C0-161E-4D0A-9237-CF5B9C9A7227}" destId="{253A7B61-DAEB-43E6-A79E-25E29265F94B}" srcOrd="0" destOrd="0" presId="urn:microsoft.com/office/officeart/2005/8/layout/hList1"/>
    <dgm:cxn modelId="{872B450B-3444-48C1-850F-69877BC15EAF}" type="presParOf" srcId="{253A7B61-DAEB-43E6-A79E-25E29265F94B}" destId="{9E91FD41-484E-4274-A33F-48557FB87F6D}" srcOrd="0" destOrd="0" presId="urn:microsoft.com/office/officeart/2005/8/layout/hList1"/>
    <dgm:cxn modelId="{2465E916-7D0D-412F-8638-91F97807F038}" type="presParOf" srcId="{253A7B61-DAEB-43E6-A79E-25E29265F94B}" destId="{6D040AD4-7203-4014-8891-22E5D0328DE8}" srcOrd="1" destOrd="0" presId="urn:microsoft.com/office/officeart/2005/8/layout/hList1"/>
    <dgm:cxn modelId="{332921C8-04BD-4703-9CC4-7C91AAF6785C}" type="presParOf" srcId="{265665C0-161E-4D0A-9237-CF5B9C9A7227}" destId="{A14081DE-D01F-43ED-956F-11CC7C68612B}" srcOrd="1" destOrd="0" presId="urn:microsoft.com/office/officeart/2005/8/layout/hList1"/>
    <dgm:cxn modelId="{41F4EE6D-A01F-44E2-AB28-847090F29C2F}" type="presParOf" srcId="{265665C0-161E-4D0A-9237-CF5B9C9A7227}" destId="{4CC071DA-FF91-40B8-AB4E-5E92C09C3DD8}" srcOrd="2" destOrd="0" presId="urn:microsoft.com/office/officeart/2005/8/layout/hList1"/>
    <dgm:cxn modelId="{53E9600D-638E-4EF6-B68B-5FA954A522B4}" type="presParOf" srcId="{4CC071DA-FF91-40B8-AB4E-5E92C09C3DD8}" destId="{26779766-1932-4C44-AE79-E5B9E9A5EA70}" srcOrd="0" destOrd="0" presId="urn:microsoft.com/office/officeart/2005/8/layout/hList1"/>
    <dgm:cxn modelId="{46C42954-C86B-4ADB-AF2D-69A9F0ECE927}" type="presParOf" srcId="{4CC071DA-FF91-40B8-AB4E-5E92C09C3DD8}" destId="{295DF915-5181-466A-A1F0-D1B55C116F8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1F05EA-FCFD-4673-B222-617B41CB314A}">
      <dsp:nvSpPr>
        <dsp:cNvPr id="0" name=""/>
        <dsp:cNvSpPr/>
      </dsp:nvSpPr>
      <dsp:spPr>
        <a:xfrm>
          <a:off x="0" y="961590"/>
          <a:ext cx="2725878" cy="8064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2D6D78-B3E9-4D49-AB63-FC6229BC9A4E}">
      <dsp:nvSpPr>
        <dsp:cNvPr id="0" name=""/>
        <dsp:cNvSpPr/>
      </dsp:nvSpPr>
      <dsp:spPr>
        <a:xfrm>
          <a:off x="136293" y="34775"/>
          <a:ext cx="2433628" cy="139913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122" tIns="0" rIns="72122" bIns="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smtClean="0"/>
            <a:t>Под компетенцией </a:t>
          </a:r>
          <a:r>
            <a:rPr lang="ru-RU" sz="1100" b="1" kern="1200" smtClean="0"/>
            <a:t>целеполагания </a:t>
          </a:r>
          <a:r>
            <a:rPr lang="ru-RU" sz="1100" kern="1200" smtClean="0"/>
            <a:t>подразумевается способность и готовность педагога к осознанному процессу выявления и постановки целей и задач педагогической деятельности</a:t>
          </a:r>
          <a:endParaRPr lang="ru-RU" sz="1100" kern="1200" dirty="0"/>
        </a:p>
      </dsp:txBody>
      <dsp:txXfrm>
        <a:off x="204593" y="103075"/>
        <a:ext cx="2297028" cy="1262534"/>
      </dsp:txXfrm>
    </dsp:sp>
    <dsp:sp modelId="{3EF62D21-5C14-4179-AED3-687989542777}">
      <dsp:nvSpPr>
        <dsp:cNvPr id="0" name=""/>
        <dsp:cNvSpPr/>
      </dsp:nvSpPr>
      <dsp:spPr>
        <a:xfrm>
          <a:off x="0" y="2867605"/>
          <a:ext cx="2725878" cy="8064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B9CDA1-F70A-4C2F-AD69-C088CD0A73A0}">
      <dsp:nvSpPr>
        <dsp:cNvPr id="0" name=""/>
        <dsp:cNvSpPr/>
      </dsp:nvSpPr>
      <dsp:spPr>
        <a:xfrm>
          <a:off x="136293" y="1940790"/>
          <a:ext cx="2433628" cy="139913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122" tIns="0" rIns="72122" bIns="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Цель – это предельно конкретный, охарактеризованный качественно, а где можно и количественно, образ желаемого (ожидаемого) результата, которого ребенок, школа реально могут достичь к определенному моменту времени (</a:t>
          </a:r>
          <a:r>
            <a:rPr lang="ru-RU" sz="1100" kern="1200" dirty="0" err="1" smtClean="0"/>
            <a:t>М.М.Поташник</a:t>
          </a:r>
          <a:r>
            <a:rPr lang="ru-RU" sz="1100" kern="1200" dirty="0" smtClean="0"/>
            <a:t>)</a:t>
          </a:r>
          <a:endParaRPr lang="ru-RU" sz="1100" kern="1200" dirty="0"/>
        </a:p>
      </dsp:txBody>
      <dsp:txXfrm>
        <a:off x="204593" y="2009090"/>
        <a:ext cx="2297028" cy="126253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91FD41-484E-4274-A33F-48557FB87F6D}">
      <dsp:nvSpPr>
        <dsp:cNvPr id="0" name=""/>
        <dsp:cNvSpPr/>
      </dsp:nvSpPr>
      <dsp:spPr>
        <a:xfrm>
          <a:off x="30" y="9209"/>
          <a:ext cx="2946489" cy="1178595"/>
        </a:xfrm>
        <a:prstGeom prst="rect">
          <a:avLst/>
        </a:prstGeom>
        <a:solidFill>
          <a:schemeClr val="accent4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Правильный ответ (5)</a:t>
          </a:r>
          <a:endParaRPr lang="ru-RU" sz="2000" kern="1200" dirty="0"/>
        </a:p>
      </dsp:txBody>
      <dsp:txXfrm>
        <a:off x="30" y="9209"/>
        <a:ext cx="2946489" cy="1178595"/>
      </dsp:txXfrm>
    </dsp:sp>
    <dsp:sp modelId="{6D040AD4-7203-4014-8891-22E5D0328DE8}">
      <dsp:nvSpPr>
        <dsp:cNvPr id="0" name=""/>
        <dsp:cNvSpPr/>
      </dsp:nvSpPr>
      <dsp:spPr>
        <a:xfrm>
          <a:off x="30" y="1187805"/>
          <a:ext cx="2946489" cy="2108160"/>
        </a:xfrm>
        <a:prstGeom prst="rect">
          <a:avLst/>
        </a:prstGeom>
        <a:solidFill>
          <a:schemeClr val="accent4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Вы умеете формулировать цели профессионального развития</a:t>
          </a:r>
          <a:endParaRPr lang="ru-RU" sz="2000" kern="1200" dirty="0"/>
        </a:p>
      </dsp:txBody>
      <dsp:txXfrm>
        <a:off x="30" y="1187805"/>
        <a:ext cx="2946489" cy="2108160"/>
      </dsp:txXfrm>
    </dsp:sp>
    <dsp:sp modelId="{26779766-1932-4C44-AE79-E5B9E9A5EA70}">
      <dsp:nvSpPr>
        <dsp:cNvPr id="0" name=""/>
        <dsp:cNvSpPr/>
      </dsp:nvSpPr>
      <dsp:spPr>
        <a:xfrm>
          <a:off x="3359029" y="9209"/>
          <a:ext cx="2946489" cy="1178595"/>
        </a:xfrm>
        <a:prstGeom prst="rect">
          <a:avLst/>
        </a:prstGeom>
        <a:solidFill>
          <a:schemeClr val="accent4">
            <a:shade val="50000"/>
            <a:hueOff val="-209434"/>
            <a:satOff val="-6337"/>
            <a:lumOff val="41612"/>
            <a:alphaOff val="0"/>
          </a:schemeClr>
        </a:solidFill>
        <a:ln w="25400" cap="flat" cmpd="sng" algn="ctr">
          <a:solidFill>
            <a:schemeClr val="accent4">
              <a:shade val="50000"/>
              <a:hueOff val="-209434"/>
              <a:satOff val="-6337"/>
              <a:lumOff val="4161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Неправильный ответ</a:t>
          </a:r>
          <a:endParaRPr lang="ru-RU" sz="2000" kern="1200" dirty="0"/>
        </a:p>
      </dsp:txBody>
      <dsp:txXfrm>
        <a:off x="3359029" y="9209"/>
        <a:ext cx="2946489" cy="1178595"/>
      </dsp:txXfrm>
    </dsp:sp>
    <dsp:sp modelId="{295DF915-5181-466A-A1F0-D1B55C116F88}">
      <dsp:nvSpPr>
        <dsp:cNvPr id="0" name=""/>
        <dsp:cNvSpPr/>
      </dsp:nvSpPr>
      <dsp:spPr>
        <a:xfrm>
          <a:off x="3359029" y="1187805"/>
          <a:ext cx="2946489" cy="2108160"/>
        </a:xfrm>
        <a:prstGeom prst="rect">
          <a:avLst/>
        </a:prstGeom>
        <a:solidFill>
          <a:schemeClr val="accent4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Вам следует освоить умение качественно формулировать цели профессионального развития</a:t>
          </a:r>
          <a:endParaRPr lang="ru-RU" sz="2000" kern="1200" dirty="0"/>
        </a:p>
      </dsp:txBody>
      <dsp:txXfrm>
        <a:off x="3359029" y="1187805"/>
        <a:ext cx="2946489" cy="21081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722216-A38C-4764-B6C3-8987C03630E2}">
      <dsp:nvSpPr>
        <dsp:cNvPr id="0" name=""/>
        <dsp:cNvSpPr/>
      </dsp:nvSpPr>
      <dsp:spPr>
        <a:xfrm>
          <a:off x="2151463" y="2174"/>
          <a:ext cx="2333654" cy="105547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i="1" kern="1200" smtClean="0"/>
            <a:t>целеполагание в профессиональном развитии</a:t>
          </a:r>
          <a:endParaRPr lang="ru-RU" sz="2000" kern="1200" dirty="0" smtClean="0"/>
        </a:p>
      </dsp:txBody>
      <dsp:txXfrm>
        <a:off x="2151463" y="2174"/>
        <a:ext cx="2333654" cy="1055474"/>
      </dsp:txXfrm>
    </dsp:sp>
    <dsp:sp modelId="{801D4273-2AA3-4B59-AEE2-38E8AC916144}">
      <dsp:nvSpPr>
        <dsp:cNvPr id="0" name=""/>
        <dsp:cNvSpPr/>
      </dsp:nvSpPr>
      <dsp:spPr>
        <a:xfrm>
          <a:off x="1002051" y="2174"/>
          <a:ext cx="1044920" cy="105547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F4CEA5-AC2B-44B4-A0D3-9E9A88AE61EC}">
      <dsp:nvSpPr>
        <dsp:cNvPr id="0" name=""/>
        <dsp:cNvSpPr/>
      </dsp:nvSpPr>
      <dsp:spPr>
        <a:xfrm>
          <a:off x="1002051" y="1231803"/>
          <a:ext cx="2333654" cy="105547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i="1" kern="1200" dirty="0" smtClean="0"/>
            <a:t>целеполагание в педагогическом процессе</a:t>
          </a:r>
          <a:endParaRPr lang="ru-RU" sz="2000" kern="1200" dirty="0" smtClean="0"/>
        </a:p>
      </dsp:txBody>
      <dsp:txXfrm>
        <a:off x="1002051" y="1231803"/>
        <a:ext cx="2333654" cy="1055474"/>
      </dsp:txXfrm>
    </dsp:sp>
    <dsp:sp modelId="{5C3D644F-8221-4F18-9A9E-68E49E4922A1}">
      <dsp:nvSpPr>
        <dsp:cNvPr id="0" name=""/>
        <dsp:cNvSpPr/>
      </dsp:nvSpPr>
      <dsp:spPr>
        <a:xfrm>
          <a:off x="3440198" y="1231803"/>
          <a:ext cx="1044920" cy="105547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06004B-705F-4309-B157-AD5CF2FD9307}">
      <dsp:nvSpPr>
        <dsp:cNvPr id="0" name=""/>
        <dsp:cNvSpPr/>
      </dsp:nvSpPr>
      <dsp:spPr>
        <a:xfrm>
          <a:off x="2151463" y="2461431"/>
          <a:ext cx="2333654" cy="105547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i="1" kern="1200" smtClean="0"/>
            <a:t>обучение целеполаганию</a:t>
          </a:r>
          <a:endParaRPr lang="ru-RU" sz="2000" kern="1200" dirty="0"/>
        </a:p>
      </dsp:txBody>
      <dsp:txXfrm>
        <a:off x="2151463" y="2461431"/>
        <a:ext cx="2333654" cy="1055474"/>
      </dsp:txXfrm>
    </dsp:sp>
    <dsp:sp modelId="{6833493C-E4D1-49AE-9A32-56296C40F74E}">
      <dsp:nvSpPr>
        <dsp:cNvPr id="0" name=""/>
        <dsp:cNvSpPr/>
      </dsp:nvSpPr>
      <dsp:spPr>
        <a:xfrm>
          <a:off x="1002051" y="2461431"/>
          <a:ext cx="1044920" cy="105547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9F3EAF-D48D-41EC-BD74-B259EB602D3A}">
      <dsp:nvSpPr>
        <dsp:cNvPr id="0" name=""/>
        <dsp:cNvSpPr/>
      </dsp:nvSpPr>
      <dsp:spPr>
        <a:xfrm>
          <a:off x="0" y="43350"/>
          <a:ext cx="8495211" cy="14274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kern="1200" dirty="0" smtClean="0">
              <a:effectLst/>
              <a:latin typeface="+mn-lt"/>
              <a:ea typeface="Times New Roman"/>
              <a:cs typeface="Times New Roman"/>
            </a:rPr>
            <a:t>Формулирует и декомпозирует  цели изучения дисциплины, курса, модуля, раздела, темы, занятия переводить их в учебные задачи  с учетом нормативных требований, индивидуализации и дифференциации учебного процесса</a:t>
          </a:r>
          <a:endParaRPr lang="ru-RU" sz="2000" kern="1200" dirty="0"/>
        </a:p>
      </dsp:txBody>
      <dsp:txXfrm>
        <a:off x="69680" y="113030"/>
        <a:ext cx="8355851" cy="1288040"/>
      </dsp:txXfrm>
    </dsp:sp>
    <dsp:sp modelId="{64080AA4-ACEB-43F0-931A-EC5E1A42A940}">
      <dsp:nvSpPr>
        <dsp:cNvPr id="0" name=""/>
        <dsp:cNvSpPr/>
      </dsp:nvSpPr>
      <dsp:spPr>
        <a:xfrm>
          <a:off x="0" y="1470750"/>
          <a:ext cx="8495211" cy="5071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9723" tIns="25400" rIns="142240" bIns="2540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b="0" kern="1200" smtClean="0">
              <a:effectLst/>
              <a:latin typeface="+mn-lt"/>
              <a:ea typeface="Calibri"/>
              <a:cs typeface="Times New Roman"/>
            </a:rPr>
            <a:t>Наличие и обоснованность системы  требований к постановке цели, соответсвие этой системе, уровень самостоятельности в постановке цели</a:t>
          </a:r>
          <a:endParaRPr lang="ru-RU" sz="1600" kern="1200" dirty="0"/>
        </a:p>
      </dsp:txBody>
      <dsp:txXfrm>
        <a:off x="0" y="1470750"/>
        <a:ext cx="8495211" cy="507150"/>
      </dsp:txXfrm>
    </dsp:sp>
    <dsp:sp modelId="{E36245E9-33F5-44C7-A792-57E6F1083404}">
      <dsp:nvSpPr>
        <dsp:cNvPr id="0" name=""/>
        <dsp:cNvSpPr/>
      </dsp:nvSpPr>
      <dsp:spPr>
        <a:xfrm>
          <a:off x="0" y="1977900"/>
          <a:ext cx="8495211" cy="14274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kern="1200" dirty="0" smtClean="0">
              <a:effectLst/>
              <a:latin typeface="+mn-lt"/>
              <a:ea typeface="Calibri"/>
              <a:cs typeface="Times New Roman"/>
            </a:rPr>
            <a:t>Проявляет понимание смысла и значения целеполагания, заинтересован и мотивирован на целеполагание, способен управлять своими действиями и эмоциями по целеполаганию</a:t>
          </a:r>
          <a:endParaRPr lang="ru-RU" sz="2000" kern="1200" dirty="0"/>
        </a:p>
      </dsp:txBody>
      <dsp:txXfrm>
        <a:off x="69680" y="2047580"/>
        <a:ext cx="8355851" cy="1288040"/>
      </dsp:txXfrm>
    </dsp:sp>
    <dsp:sp modelId="{F051DF5B-C6AB-47C1-8E37-ADDFA558A61C}">
      <dsp:nvSpPr>
        <dsp:cNvPr id="0" name=""/>
        <dsp:cNvSpPr/>
      </dsp:nvSpPr>
      <dsp:spPr>
        <a:xfrm>
          <a:off x="0" y="3405300"/>
          <a:ext cx="8495211" cy="5071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9723" tIns="25400" rIns="142240" bIns="2540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b="0" kern="1200" dirty="0" smtClean="0">
              <a:effectLst/>
              <a:latin typeface="+mn-lt"/>
              <a:ea typeface="Calibri"/>
              <a:cs typeface="Times New Roman"/>
            </a:rPr>
            <a:t>Преобладающий тип мотивации, наличие и постоянство потребностей, смыслов, эмоций адекватных текущей деятельности</a:t>
          </a:r>
          <a:endParaRPr lang="ru-RU" sz="1600" kern="1200" dirty="0"/>
        </a:p>
      </dsp:txBody>
      <dsp:txXfrm>
        <a:off x="0" y="3405300"/>
        <a:ext cx="8495211" cy="50715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F3FB21-5F8B-42C7-9373-0795EEAA6478}">
      <dsp:nvSpPr>
        <dsp:cNvPr id="0" name=""/>
        <dsp:cNvSpPr/>
      </dsp:nvSpPr>
      <dsp:spPr>
        <a:xfrm>
          <a:off x="610760" y="369028"/>
          <a:ext cx="2110983" cy="659682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6825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</a:rPr>
            <a:t>Тема 1 «Теоретические основы целеполагания»</a:t>
          </a:r>
          <a:endParaRPr lang="ru-RU" sz="1200" kern="1200" dirty="0"/>
        </a:p>
      </dsp:txBody>
      <dsp:txXfrm>
        <a:off x="610760" y="369028"/>
        <a:ext cx="2110983" cy="659682"/>
      </dsp:txXfrm>
    </dsp:sp>
    <dsp:sp modelId="{2F72AEB8-AD0D-4EC9-9389-812B6BDF5B74}">
      <dsp:nvSpPr>
        <dsp:cNvPr id="0" name=""/>
        <dsp:cNvSpPr/>
      </dsp:nvSpPr>
      <dsp:spPr>
        <a:xfrm>
          <a:off x="522802" y="273741"/>
          <a:ext cx="461777" cy="692666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9858B4-356C-42DF-9E01-21A50BAA18A4}">
      <dsp:nvSpPr>
        <dsp:cNvPr id="0" name=""/>
        <dsp:cNvSpPr/>
      </dsp:nvSpPr>
      <dsp:spPr>
        <a:xfrm>
          <a:off x="610760" y="1199495"/>
          <a:ext cx="2110983" cy="659682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6825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</a:rPr>
            <a:t>Тема 2 «Целеполагание в педагогическом процессе»</a:t>
          </a:r>
          <a:endParaRPr lang="ru-RU" sz="1200" kern="1200" dirty="0"/>
        </a:p>
      </dsp:txBody>
      <dsp:txXfrm>
        <a:off x="610760" y="1199495"/>
        <a:ext cx="2110983" cy="659682"/>
      </dsp:txXfrm>
    </dsp:sp>
    <dsp:sp modelId="{6784B62A-AD44-45FB-82BD-75DEEDD15018}">
      <dsp:nvSpPr>
        <dsp:cNvPr id="0" name=""/>
        <dsp:cNvSpPr/>
      </dsp:nvSpPr>
      <dsp:spPr>
        <a:xfrm>
          <a:off x="522802" y="1104208"/>
          <a:ext cx="461777" cy="692666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873786-EE26-4BBB-93EE-DB0C003279B3}">
      <dsp:nvSpPr>
        <dsp:cNvPr id="0" name=""/>
        <dsp:cNvSpPr/>
      </dsp:nvSpPr>
      <dsp:spPr>
        <a:xfrm>
          <a:off x="610760" y="2029962"/>
          <a:ext cx="2110983" cy="659682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6825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</a:rPr>
            <a:t>Тема 3 «Обучение целеполаганию»</a:t>
          </a:r>
          <a:endParaRPr lang="ru-RU" sz="1200" kern="1200" dirty="0"/>
        </a:p>
      </dsp:txBody>
      <dsp:txXfrm>
        <a:off x="610760" y="2029962"/>
        <a:ext cx="2110983" cy="659682"/>
      </dsp:txXfrm>
    </dsp:sp>
    <dsp:sp modelId="{1E8CA519-6C15-4480-ACD6-E20B9C551662}">
      <dsp:nvSpPr>
        <dsp:cNvPr id="0" name=""/>
        <dsp:cNvSpPr/>
      </dsp:nvSpPr>
      <dsp:spPr>
        <a:xfrm>
          <a:off x="522802" y="1934674"/>
          <a:ext cx="461777" cy="692666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D33F1E-74EC-4D97-9623-0AA5E3C92DFF}">
      <dsp:nvSpPr>
        <dsp:cNvPr id="0" name=""/>
        <dsp:cNvSpPr/>
      </dsp:nvSpPr>
      <dsp:spPr>
        <a:xfrm>
          <a:off x="610760" y="2860429"/>
          <a:ext cx="2110983" cy="659682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6825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smtClean="0">
              <a:solidFill>
                <a:schemeClr val="tx1"/>
              </a:solidFill>
            </a:rPr>
            <a:t>Тема 4 «Целеполагание в профессиональном развитии»</a:t>
          </a:r>
          <a:endParaRPr lang="ru-RU" sz="1200" kern="1200" dirty="0">
            <a:solidFill>
              <a:schemeClr val="tx1"/>
            </a:solidFill>
          </a:endParaRPr>
        </a:p>
      </dsp:txBody>
      <dsp:txXfrm>
        <a:off x="610760" y="2860429"/>
        <a:ext cx="2110983" cy="659682"/>
      </dsp:txXfrm>
    </dsp:sp>
    <dsp:sp modelId="{A932BB78-7FE6-42A8-AA2A-83E4F4781DE1}">
      <dsp:nvSpPr>
        <dsp:cNvPr id="0" name=""/>
        <dsp:cNvSpPr/>
      </dsp:nvSpPr>
      <dsp:spPr>
        <a:xfrm>
          <a:off x="522802" y="2765141"/>
          <a:ext cx="461777" cy="692666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4BEC1D-2C91-4483-8651-64BDF20CA3B1}">
      <dsp:nvSpPr>
        <dsp:cNvPr id="0" name=""/>
        <dsp:cNvSpPr/>
      </dsp:nvSpPr>
      <dsp:spPr>
        <a:xfrm>
          <a:off x="995846" y="-11291"/>
          <a:ext cx="1654483" cy="63101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>
              <a:latin typeface="Times New Roman" panose="02020603050405020304" pitchFamily="18" charset="0"/>
              <a:cs typeface="Times New Roman" panose="02020603050405020304" pitchFamily="18" charset="0"/>
            </a:rPr>
            <a:t>Конкретный опыт</a:t>
          </a:r>
        </a:p>
      </dsp:txBody>
      <dsp:txXfrm>
        <a:off x="1026650" y="19513"/>
        <a:ext cx="1592875" cy="569409"/>
      </dsp:txXfrm>
    </dsp:sp>
    <dsp:sp modelId="{A2454C00-DF98-4939-BD3E-6C98EC256307}">
      <dsp:nvSpPr>
        <dsp:cNvPr id="0" name=""/>
        <dsp:cNvSpPr/>
      </dsp:nvSpPr>
      <dsp:spPr>
        <a:xfrm>
          <a:off x="636389" y="487193"/>
          <a:ext cx="2007446" cy="2007446"/>
        </a:xfrm>
        <a:custGeom>
          <a:avLst/>
          <a:gdLst/>
          <a:ahLst/>
          <a:cxnLst/>
          <a:rect l="0" t="0" r="0" b="0"/>
          <a:pathLst>
            <a:path>
              <a:moveTo>
                <a:pt x="1506775" y="135162"/>
              </a:moveTo>
              <a:arcTo wR="1003723" hR="1003723" stAng="18004713" swAng="1790574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945FF6-932A-428F-8DDC-15ACC4D85DE3}">
      <dsp:nvSpPr>
        <dsp:cNvPr id="0" name=""/>
        <dsp:cNvSpPr/>
      </dsp:nvSpPr>
      <dsp:spPr>
        <a:xfrm>
          <a:off x="1999569" y="992431"/>
          <a:ext cx="1654483" cy="631017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Отражающее наблюдение</a:t>
          </a:r>
        </a:p>
      </dsp:txBody>
      <dsp:txXfrm>
        <a:off x="2030373" y="1023235"/>
        <a:ext cx="1592875" cy="569409"/>
      </dsp:txXfrm>
    </dsp:sp>
    <dsp:sp modelId="{39666F32-0890-4866-AF25-10D72CABEDE4}">
      <dsp:nvSpPr>
        <dsp:cNvPr id="0" name=""/>
        <dsp:cNvSpPr/>
      </dsp:nvSpPr>
      <dsp:spPr>
        <a:xfrm>
          <a:off x="636389" y="121240"/>
          <a:ext cx="2007446" cy="2007446"/>
        </a:xfrm>
        <a:custGeom>
          <a:avLst/>
          <a:gdLst/>
          <a:ahLst/>
          <a:cxnLst/>
          <a:rect l="0" t="0" r="0" b="0"/>
          <a:pathLst>
            <a:path>
              <a:moveTo>
                <a:pt x="1872283" y="1506775"/>
              </a:moveTo>
              <a:arcTo wR="1003723" hR="1003723" stAng="1804713" swAng="1790574"/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DA5EA8-F26F-4456-A18C-41EF320E7786}">
      <dsp:nvSpPr>
        <dsp:cNvPr id="0" name=""/>
        <dsp:cNvSpPr/>
      </dsp:nvSpPr>
      <dsp:spPr>
        <a:xfrm>
          <a:off x="995846" y="1996154"/>
          <a:ext cx="1654483" cy="631017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Абстрактная концептуализация</a:t>
          </a:r>
        </a:p>
      </dsp:txBody>
      <dsp:txXfrm>
        <a:off x="1026650" y="2026958"/>
        <a:ext cx="1592875" cy="569409"/>
      </dsp:txXfrm>
    </dsp:sp>
    <dsp:sp modelId="{9B19D595-8209-4D9D-AC98-67F2C2297DD0}">
      <dsp:nvSpPr>
        <dsp:cNvPr id="0" name=""/>
        <dsp:cNvSpPr/>
      </dsp:nvSpPr>
      <dsp:spPr>
        <a:xfrm>
          <a:off x="1002341" y="121240"/>
          <a:ext cx="2007446" cy="2007446"/>
        </a:xfrm>
        <a:custGeom>
          <a:avLst/>
          <a:gdLst/>
          <a:ahLst/>
          <a:cxnLst/>
          <a:rect l="0" t="0" r="0" b="0"/>
          <a:pathLst>
            <a:path>
              <a:moveTo>
                <a:pt x="500670" y="1872283"/>
              </a:moveTo>
              <a:arcTo wR="1003723" hR="1003723" stAng="7204713" swAng="1790574"/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EF5214-6C86-45D3-B48F-FECAAD2BDB26}">
      <dsp:nvSpPr>
        <dsp:cNvPr id="0" name=""/>
        <dsp:cNvSpPr/>
      </dsp:nvSpPr>
      <dsp:spPr>
        <a:xfrm>
          <a:off x="-7876" y="992431"/>
          <a:ext cx="1654483" cy="631017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>
              <a:latin typeface="Times New Roman" panose="02020603050405020304" pitchFamily="18" charset="0"/>
              <a:cs typeface="Times New Roman" panose="02020603050405020304" pitchFamily="18" charset="0"/>
            </a:rPr>
            <a:t>Активное экспериментирование</a:t>
          </a:r>
        </a:p>
      </dsp:txBody>
      <dsp:txXfrm>
        <a:off x="22928" y="1023235"/>
        <a:ext cx="1592875" cy="569409"/>
      </dsp:txXfrm>
    </dsp:sp>
    <dsp:sp modelId="{800C719C-9AF9-4B14-BD24-0CEA4670527C}">
      <dsp:nvSpPr>
        <dsp:cNvPr id="0" name=""/>
        <dsp:cNvSpPr/>
      </dsp:nvSpPr>
      <dsp:spPr>
        <a:xfrm>
          <a:off x="1002341" y="487193"/>
          <a:ext cx="2007446" cy="2007446"/>
        </a:xfrm>
        <a:custGeom>
          <a:avLst/>
          <a:gdLst/>
          <a:ahLst/>
          <a:cxnLst/>
          <a:rect l="0" t="0" r="0" b="0"/>
          <a:pathLst>
            <a:path>
              <a:moveTo>
                <a:pt x="135162" y="500670"/>
              </a:moveTo>
              <a:arcTo wR="1003723" hR="1003723" stAng="12604713" swAng="1790574"/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00B083-3955-4EAA-849F-27496240F1F5}">
      <dsp:nvSpPr>
        <dsp:cNvPr id="0" name=""/>
        <dsp:cNvSpPr/>
      </dsp:nvSpPr>
      <dsp:spPr>
        <a:xfrm>
          <a:off x="0" y="17415"/>
          <a:ext cx="8821783" cy="58500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kern="1200" dirty="0" smtClean="0"/>
            <a:t>Учитель сформулировал цель урока, ориентируясь на образовательный </a:t>
          </a:r>
          <a:r>
            <a:rPr lang="ru-RU" sz="1600" b="1" kern="1200" dirty="0" smtClean="0">
              <a:solidFill>
                <a:srgbClr val="C00000"/>
              </a:solidFill>
            </a:rPr>
            <a:t>результат</a:t>
          </a:r>
          <a:r>
            <a:rPr lang="ru-RU" sz="1600" b="0" kern="1200" dirty="0" smtClean="0"/>
            <a:t>. </a:t>
          </a:r>
          <a:br>
            <a:rPr lang="ru-RU" sz="1600" b="0" kern="1200" dirty="0" smtClean="0"/>
          </a:br>
          <a:r>
            <a:rPr lang="ru-RU" sz="1600" b="0" kern="1200" dirty="0" smtClean="0"/>
            <a:t>Выберите соответствующий вариант формулировки</a:t>
          </a:r>
          <a:endParaRPr lang="ru-RU" sz="1600" b="0" kern="1200" dirty="0"/>
        </a:p>
      </dsp:txBody>
      <dsp:txXfrm>
        <a:off x="0" y="17415"/>
        <a:ext cx="8821783" cy="585000"/>
      </dsp:txXfrm>
    </dsp:sp>
    <dsp:sp modelId="{9ED6F2D1-D83C-4EEF-83E3-C2E496855FE1}">
      <dsp:nvSpPr>
        <dsp:cNvPr id="0" name=""/>
        <dsp:cNvSpPr/>
      </dsp:nvSpPr>
      <dsp:spPr>
        <a:xfrm>
          <a:off x="0" y="552985"/>
          <a:ext cx="8821783" cy="3226527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71120" bIns="8001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/>
            <a:t> 1. </a:t>
          </a:r>
          <a:r>
            <a:rPr lang="ru-RU" sz="1000" kern="1200" dirty="0" smtClean="0">
              <a:solidFill>
                <a:srgbClr val="C00000"/>
              </a:solidFill>
            </a:rPr>
            <a:t>Изучить </a:t>
          </a:r>
          <a:r>
            <a:rPr lang="ru-RU" sz="1000" kern="1200" dirty="0" smtClean="0">
              <a:solidFill>
                <a:schemeClr val="tx1"/>
              </a:solidFill>
            </a:rPr>
            <a:t>жизнь</a:t>
          </a:r>
          <a:r>
            <a:rPr lang="ru-RU" sz="1000" kern="1200" dirty="0" smtClean="0">
              <a:solidFill>
                <a:srgbClr val="C00000"/>
              </a:solidFill>
            </a:rPr>
            <a:t> </a:t>
          </a:r>
          <a:r>
            <a:rPr lang="ru-RU" sz="1000" kern="1200" dirty="0" smtClean="0"/>
            <a:t>советского тыла в годы Великой Отечественной войны и </a:t>
          </a:r>
          <a:r>
            <a:rPr lang="ru-RU" sz="1000" kern="1200" dirty="0" smtClean="0">
              <a:solidFill>
                <a:srgbClr val="C00000"/>
              </a:solidFill>
            </a:rPr>
            <a:t>помочь учащимся осознать </a:t>
          </a:r>
          <a:r>
            <a:rPr lang="ru-RU" sz="1000" kern="1200" dirty="0" smtClean="0"/>
            <a:t>меры ответственности каждого труженика тыла за вклад в общее дело Великой Победы; </a:t>
          </a:r>
          <a:r>
            <a:rPr lang="ru-RU" sz="1000" kern="1200" dirty="0" smtClean="0">
              <a:solidFill>
                <a:srgbClr val="C00000"/>
              </a:solidFill>
            </a:rPr>
            <a:t>способствовать </a:t>
          </a:r>
          <a:r>
            <a:rPr lang="ru-RU" sz="1000" kern="1200" dirty="0" smtClean="0">
              <a:solidFill>
                <a:schemeClr val="tx1"/>
              </a:solidFill>
            </a:rPr>
            <a:t>воспитанию</a:t>
          </a:r>
          <a:r>
            <a:rPr lang="ru-RU" sz="1000" kern="1200" dirty="0" smtClean="0">
              <a:solidFill>
                <a:srgbClr val="C00000"/>
              </a:solidFill>
            </a:rPr>
            <a:t> </a:t>
          </a:r>
          <a:r>
            <a:rPr lang="ru-RU" sz="1000" kern="1200" dirty="0" smtClean="0"/>
            <a:t>гражданственности, патриотизма, уважения к героическому прошлому своего народа</a:t>
          </a:r>
          <a:endParaRPr lang="ru-RU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000" kern="1200" dirty="0"/>
        </a:p>
        <a:p>
          <a:pPr marL="114300" lvl="2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/>
            <a:t> 2. </a:t>
          </a:r>
          <a:r>
            <a:rPr lang="ru-RU" sz="1000" kern="1200" dirty="0" smtClean="0">
              <a:solidFill>
                <a:srgbClr val="C00000"/>
              </a:solidFill>
            </a:rPr>
            <a:t>Выявить </a:t>
          </a:r>
          <a:r>
            <a:rPr lang="ru-RU" sz="1000" kern="1200" dirty="0" smtClean="0"/>
            <a:t>причины, цели, характер, итоги Отечественной войны 1812 года;  </a:t>
          </a:r>
          <a:r>
            <a:rPr lang="ru-RU" sz="1000" kern="1200" dirty="0" smtClean="0">
              <a:solidFill>
                <a:srgbClr val="C00000"/>
              </a:solidFill>
            </a:rPr>
            <a:t>описать </a:t>
          </a:r>
          <a:r>
            <a:rPr lang="ru-RU" sz="1000" kern="1200" dirty="0" smtClean="0"/>
            <a:t>характеристики войны на основе плана-памятки, используя текст учебника, историческую карту, документальные источники, </a:t>
          </a:r>
          <a:r>
            <a:rPr lang="ru-RU" sz="1000" kern="1200" dirty="0" smtClean="0">
              <a:solidFill>
                <a:srgbClr val="C00000"/>
              </a:solidFill>
            </a:rPr>
            <a:t>дать оценку </a:t>
          </a:r>
          <a:r>
            <a:rPr lang="ru-RU" sz="1000" kern="1200" dirty="0" smtClean="0"/>
            <a:t>действиям русского народа в период Отечественной войны</a:t>
          </a:r>
          <a:endParaRPr lang="ru-RU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000" kern="1200" dirty="0"/>
        </a:p>
        <a:p>
          <a:pPr marL="114300" lvl="2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/>
            <a:t> 3</a:t>
          </a:r>
          <a:r>
            <a:rPr lang="ru-RU" sz="1000" kern="1200" dirty="0" smtClean="0">
              <a:solidFill>
                <a:srgbClr val="C00000"/>
              </a:solidFill>
            </a:rPr>
            <a:t>. Развивать логическое мышление</a:t>
          </a:r>
          <a:r>
            <a:rPr lang="ru-RU" sz="1000" kern="1200" dirty="0" smtClean="0"/>
            <a:t>, навыки самостоятельной работы, умение добывать информацию при работе с исторической картой, работа над историческими понятиями, датами, развивать умение выделять главное и устанавливать причинно-следственные связи, делать выводы, формировать навыки работы с текстом, документами, исторической картой, таблицами</a:t>
          </a:r>
          <a:endParaRPr lang="ru-RU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000" kern="1200"/>
        </a:p>
        <a:p>
          <a:pPr marL="114300" lvl="2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/>
            <a:t> 4. </a:t>
          </a:r>
          <a:r>
            <a:rPr lang="ru-RU" sz="1000" kern="1200" dirty="0" smtClean="0">
              <a:solidFill>
                <a:srgbClr val="C00000"/>
              </a:solidFill>
            </a:rPr>
            <a:t>Изучить</a:t>
          </a:r>
          <a:r>
            <a:rPr lang="ru-RU" sz="1000" kern="1200" dirty="0" smtClean="0"/>
            <a:t>  причины, сущность, основные мероприятия и итоги НЭПа. </a:t>
          </a:r>
          <a:r>
            <a:rPr lang="ru-RU" sz="1000" kern="1200" dirty="0" smtClean="0">
              <a:solidFill>
                <a:srgbClr val="C00000"/>
              </a:solidFill>
            </a:rPr>
            <a:t>Продолжить</a:t>
          </a:r>
          <a:r>
            <a:rPr lang="ru-RU" sz="1000" kern="1200" dirty="0" smtClean="0"/>
            <a:t> формирование умений давать сравнительную характеристику исторических событий, работать с историческими документами, делать выводы, участвовать в обсуждении и аргументировано отстаивать свою точку зрения</a:t>
          </a:r>
          <a:endParaRPr lang="ru-RU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000" kern="1200" dirty="0"/>
        </a:p>
        <a:p>
          <a:pPr marL="114300" lvl="2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/>
            <a:t> 5. </a:t>
          </a:r>
          <a:r>
            <a:rPr lang="ru-RU" sz="1000" kern="1200" dirty="0" smtClean="0">
              <a:solidFill>
                <a:srgbClr val="C00000"/>
              </a:solidFill>
            </a:rPr>
            <a:t>Создание условий </a:t>
          </a:r>
          <a:r>
            <a:rPr lang="ru-RU" sz="1000" kern="1200" dirty="0" smtClean="0"/>
            <a:t>для усвоения и осмысления школьниками важнейших аспектов внутренней политики Советского государства в 1930-е гг., формирование образовательных компетенций (учебно-познавательной, коммуникативной, рефлексивной и др.) по теме «Политическая система СССР в 1930-е гг.», способствовать формированию умений оценивать собственную учебную деятельность на уроке, вырабатывать собственные мировоззренческие позиции</a:t>
          </a:r>
          <a:endParaRPr lang="ru-RU" sz="1000" kern="1200" dirty="0"/>
        </a:p>
      </dsp:txBody>
      <dsp:txXfrm>
        <a:off x="0" y="552985"/>
        <a:ext cx="8821783" cy="322652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91FD41-484E-4274-A33F-48557FB87F6D}">
      <dsp:nvSpPr>
        <dsp:cNvPr id="0" name=""/>
        <dsp:cNvSpPr/>
      </dsp:nvSpPr>
      <dsp:spPr>
        <a:xfrm>
          <a:off x="40" y="16387"/>
          <a:ext cx="3900760" cy="1296000"/>
        </a:xfrm>
        <a:prstGeom prst="rect">
          <a:avLst/>
        </a:prstGeom>
        <a:solidFill>
          <a:schemeClr val="accent4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Правильный ответ (2)</a:t>
          </a:r>
          <a:endParaRPr lang="ru-RU" sz="2000" kern="1200" dirty="0"/>
        </a:p>
      </dsp:txBody>
      <dsp:txXfrm>
        <a:off x="40" y="16387"/>
        <a:ext cx="3900760" cy="1296000"/>
      </dsp:txXfrm>
    </dsp:sp>
    <dsp:sp modelId="{6D040AD4-7203-4014-8891-22E5D0328DE8}">
      <dsp:nvSpPr>
        <dsp:cNvPr id="0" name=""/>
        <dsp:cNvSpPr/>
      </dsp:nvSpPr>
      <dsp:spPr>
        <a:xfrm>
          <a:off x="40" y="1312387"/>
          <a:ext cx="3900760" cy="1976400"/>
        </a:xfrm>
        <a:prstGeom prst="rect">
          <a:avLst/>
        </a:prstGeom>
        <a:solidFill>
          <a:schemeClr val="accent4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Вы умеете формулировать цели на языке «наблюдаемых учебных действий» с учетом современных требований</a:t>
          </a:r>
          <a:endParaRPr lang="ru-RU" sz="2000" kern="1200" dirty="0"/>
        </a:p>
      </dsp:txBody>
      <dsp:txXfrm>
        <a:off x="40" y="1312387"/>
        <a:ext cx="3900760" cy="1976400"/>
      </dsp:txXfrm>
    </dsp:sp>
    <dsp:sp modelId="{26779766-1932-4C44-AE79-E5B9E9A5EA70}">
      <dsp:nvSpPr>
        <dsp:cNvPr id="0" name=""/>
        <dsp:cNvSpPr/>
      </dsp:nvSpPr>
      <dsp:spPr>
        <a:xfrm>
          <a:off x="4446908" y="16387"/>
          <a:ext cx="3900760" cy="1296000"/>
        </a:xfrm>
        <a:prstGeom prst="rect">
          <a:avLst/>
        </a:prstGeom>
        <a:solidFill>
          <a:schemeClr val="accent4">
            <a:shade val="50000"/>
            <a:hueOff val="-209434"/>
            <a:satOff val="-6337"/>
            <a:lumOff val="41612"/>
            <a:alphaOff val="0"/>
          </a:schemeClr>
        </a:solidFill>
        <a:ln w="25400" cap="flat" cmpd="sng" algn="ctr">
          <a:solidFill>
            <a:schemeClr val="accent4">
              <a:shade val="50000"/>
              <a:hueOff val="-209434"/>
              <a:satOff val="-6337"/>
              <a:lumOff val="4161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Неправильный ответ</a:t>
          </a:r>
          <a:endParaRPr lang="ru-RU" sz="2000" kern="1200" dirty="0"/>
        </a:p>
      </dsp:txBody>
      <dsp:txXfrm>
        <a:off x="4446908" y="16387"/>
        <a:ext cx="3900760" cy="1296000"/>
      </dsp:txXfrm>
    </dsp:sp>
    <dsp:sp modelId="{295DF915-5181-466A-A1F0-D1B55C116F88}">
      <dsp:nvSpPr>
        <dsp:cNvPr id="0" name=""/>
        <dsp:cNvSpPr/>
      </dsp:nvSpPr>
      <dsp:spPr>
        <a:xfrm>
          <a:off x="4446908" y="1312387"/>
          <a:ext cx="3900760" cy="1976400"/>
        </a:xfrm>
        <a:prstGeom prst="rect">
          <a:avLst/>
        </a:prstGeom>
        <a:solidFill>
          <a:schemeClr val="accent4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Вам следует научиться формулировать цели на языке наблюдаемых действий и изучить требования к формулированию цели</a:t>
          </a:r>
          <a:endParaRPr lang="ru-RU" sz="2000" kern="1200" dirty="0"/>
        </a:p>
      </dsp:txBody>
      <dsp:txXfrm>
        <a:off x="4446908" y="1312387"/>
        <a:ext cx="3900760" cy="197640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91FD41-484E-4274-A33F-48557FB87F6D}">
      <dsp:nvSpPr>
        <dsp:cNvPr id="0" name=""/>
        <dsp:cNvSpPr/>
      </dsp:nvSpPr>
      <dsp:spPr>
        <a:xfrm>
          <a:off x="30" y="9209"/>
          <a:ext cx="2946489" cy="1178595"/>
        </a:xfrm>
        <a:prstGeom prst="rect">
          <a:avLst/>
        </a:prstGeom>
        <a:solidFill>
          <a:schemeClr val="accent4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Правильный ответ (1)</a:t>
          </a:r>
          <a:endParaRPr lang="ru-RU" sz="2000" kern="1200" dirty="0"/>
        </a:p>
      </dsp:txBody>
      <dsp:txXfrm>
        <a:off x="30" y="9209"/>
        <a:ext cx="2946489" cy="1178595"/>
      </dsp:txXfrm>
    </dsp:sp>
    <dsp:sp modelId="{6D040AD4-7203-4014-8891-22E5D0328DE8}">
      <dsp:nvSpPr>
        <dsp:cNvPr id="0" name=""/>
        <dsp:cNvSpPr/>
      </dsp:nvSpPr>
      <dsp:spPr>
        <a:xfrm>
          <a:off x="30" y="1187805"/>
          <a:ext cx="2946489" cy="2108160"/>
        </a:xfrm>
        <a:prstGeom prst="rect">
          <a:avLst/>
        </a:prstGeom>
        <a:solidFill>
          <a:schemeClr val="accent4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Вы умеете декомпозировать, детализировать учебные цели</a:t>
          </a:r>
          <a:endParaRPr lang="ru-RU" sz="2000" kern="1200" dirty="0"/>
        </a:p>
      </dsp:txBody>
      <dsp:txXfrm>
        <a:off x="30" y="1187805"/>
        <a:ext cx="2946489" cy="2108160"/>
      </dsp:txXfrm>
    </dsp:sp>
    <dsp:sp modelId="{26779766-1932-4C44-AE79-E5B9E9A5EA70}">
      <dsp:nvSpPr>
        <dsp:cNvPr id="0" name=""/>
        <dsp:cNvSpPr/>
      </dsp:nvSpPr>
      <dsp:spPr>
        <a:xfrm>
          <a:off x="3359029" y="9209"/>
          <a:ext cx="2946489" cy="1178595"/>
        </a:xfrm>
        <a:prstGeom prst="rect">
          <a:avLst/>
        </a:prstGeom>
        <a:solidFill>
          <a:schemeClr val="accent4">
            <a:shade val="50000"/>
            <a:hueOff val="-209434"/>
            <a:satOff val="-6337"/>
            <a:lumOff val="41612"/>
            <a:alphaOff val="0"/>
          </a:schemeClr>
        </a:solidFill>
        <a:ln w="25400" cap="flat" cmpd="sng" algn="ctr">
          <a:solidFill>
            <a:schemeClr val="accent4">
              <a:shade val="50000"/>
              <a:hueOff val="-209434"/>
              <a:satOff val="-6337"/>
              <a:lumOff val="4161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Неправильный ответ</a:t>
          </a:r>
          <a:endParaRPr lang="ru-RU" sz="2000" kern="1200" dirty="0"/>
        </a:p>
      </dsp:txBody>
      <dsp:txXfrm>
        <a:off x="3359029" y="9209"/>
        <a:ext cx="2946489" cy="1178595"/>
      </dsp:txXfrm>
    </dsp:sp>
    <dsp:sp modelId="{295DF915-5181-466A-A1F0-D1B55C116F88}">
      <dsp:nvSpPr>
        <dsp:cNvPr id="0" name=""/>
        <dsp:cNvSpPr/>
      </dsp:nvSpPr>
      <dsp:spPr>
        <a:xfrm>
          <a:off x="3359029" y="1187805"/>
          <a:ext cx="2946489" cy="2108160"/>
        </a:xfrm>
        <a:prstGeom prst="rect">
          <a:avLst/>
        </a:prstGeom>
        <a:solidFill>
          <a:schemeClr val="accent4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Вам следует освоить умение декомпозировать и детализировать образовательные цели</a:t>
          </a:r>
          <a:endParaRPr lang="ru-RU" sz="2000" kern="1200" dirty="0"/>
        </a:p>
      </dsp:txBody>
      <dsp:txXfrm>
        <a:off x="3359029" y="1187805"/>
        <a:ext cx="2946489" cy="210816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91FD41-484E-4274-A33F-48557FB87F6D}">
      <dsp:nvSpPr>
        <dsp:cNvPr id="0" name=""/>
        <dsp:cNvSpPr/>
      </dsp:nvSpPr>
      <dsp:spPr>
        <a:xfrm>
          <a:off x="30" y="9209"/>
          <a:ext cx="2946489" cy="1178595"/>
        </a:xfrm>
        <a:prstGeom prst="rect">
          <a:avLst/>
        </a:prstGeom>
        <a:solidFill>
          <a:schemeClr val="accent4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Правильный ответ (3)</a:t>
          </a:r>
          <a:endParaRPr lang="ru-RU" sz="2000" kern="1200" dirty="0"/>
        </a:p>
      </dsp:txBody>
      <dsp:txXfrm>
        <a:off x="30" y="9209"/>
        <a:ext cx="2946489" cy="1178595"/>
      </dsp:txXfrm>
    </dsp:sp>
    <dsp:sp modelId="{6D040AD4-7203-4014-8891-22E5D0328DE8}">
      <dsp:nvSpPr>
        <dsp:cNvPr id="0" name=""/>
        <dsp:cNvSpPr/>
      </dsp:nvSpPr>
      <dsp:spPr>
        <a:xfrm>
          <a:off x="30" y="1187805"/>
          <a:ext cx="2946489" cy="2108160"/>
        </a:xfrm>
        <a:prstGeom prst="rect">
          <a:avLst/>
        </a:prstGeom>
        <a:solidFill>
          <a:schemeClr val="accent4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Вы умеете формулировать обобщенную цель</a:t>
          </a:r>
          <a:endParaRPr lang="ru-RU" sz="2000" kern="1200" dirty="0"/>
        </a:p>
      </dsp:txBody>
      <dsp:txXfrm>
        <a:off x="30" y="1187805"/>
        <a:ext cx="2946489" cy="2108160"/>
      </dsp:txXfrm>
    </dsp:sp>
    <dsp:sp modelId="{26779766-1932-4C44-AE79-E5B9E9A5EA70}">
      <dsp:nvSpPr>
        <dsp:cNvPr id="0" name=""/>
        <dsp:cNvSpPr/>
      </dsp:nvSpPr>
      <dsp:spPr>
        <a:xfrm>
          <a:off x="3359029" y="9209"/>
          <a:ext cx="2946489" cy="1178595"/>
        </a:xfrm>
        <a:prstGeom prst="rect">
          <a:avLst/>
        </a:prstGeom>
        <a:solidFill>
          <a:schemeClr val="accent4">
            <a:shade val="50000"/>
            <a:hueOff val="-209434"/>
            <a:satOff val="-6337"/>
            <a:lumOff val="41612"/>
            <a:alphaOff val="0"/>
          </a:schemeClr>
        </a:solidFill>
        <a:ln w="25400" cap="flat" cmpd="sng" algn="ctr">
          <a:solidFill>
            <a:schemeClr val="accent4">
              <a:shade val="50000"/>
              <a:hueOff val="-209434"/>
              <a:satOff val="-6337"/>
              <a:lumOff val="4161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Неправильный ответ</a:t>
          </a:r>
          <a:endParaRPr lang="ru-RU" sz="2000" kern="1200" dirty="0"/>
        </a:p>
      </dsp:txBody>
      <dsp:txXfrm>
        <a:off x="3359029" y="9209"/>
        <a:ext cx="2946489" cy="1178595"/>
      </dsp:txXfrm>
    </dsp:sp>
    <dsp:sp modelId="{295DF915-5181-466A-A1F0-D1B55C116F88}">
      <dsp:nvSpPr>
        <dsp:cNvPr id="0" name=""/>
        <dsp:cNvSpPr/>
      </dsp:nvSpPr>
      <dsp:spPr>
        <a:xfrm>
          <a:off x="3359029" y="1187805"/>
          <a:ext cx="2946489" cy="2108160"/>
        </a:xfrm>
        <a:prstGeom prst="rect">
          <a:avLst/>
        </a:prstGeom>
        <a:solidFill>
          <a:schemeClr val="accent4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Вам следует освоить умение формулировать обобщенные цели</a:t>
          </a:r>
          <a:endParaRPr lang="ru-RU" sz="2000" kern="1200" dirty="0"/>
        </a:p>
      </dsp:txBody>
      <dsp:txXfrm>
        <a:off x="3359029" y="1187805"/>
        <a:ext cx="2946489" cy="21081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AlternatingPictureBlocks">
  <dgm:title val=""/>
  <dgm:desc val=""/>
  <dgm:catLst>
    <dgm:cat type="picture" pri="15000"/>
    <dgm:cat type="pictureconvert" pri="15000"/>
    <dgm:cat type="list" pri="13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ch" forName="comp" refType="w"/>
      <dgm:constr type="h" for="ch" forName="comp" refType="h"/>
      <dgm:constr type="h" for="ch" forName="sibTrans" refType="w" refFor="ch" refForName="comp" op="equ" fact="0.05"/>
    </dgm:constrLst>
    <dgm:ruleLst/>
    <dgm:forEach name="Name0" axis="ch" ptType="node">
      <dgm:layoutNode name="comp" styleLbl="node1">
        <dgm:alg type="composite">
          <dgm:param type="ar" val="3.30"/>
        </dgm:alg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hoose name="Name4">
              <dgm:if name="Name5" axis="desOrSelf" ptType="node" func="posOdd" op="equ" val="1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6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if>
          <dgm:else name="Name3">
            <dgm:choose name="Name7">
              <dgm:if name="Name8" axis="desOrSelf" ptType="node" func="posOdd" op="equ" val="1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9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else>
        </dgm:choose>
        <dgm:ruleLst/>
        <dgm:layoutNode name="rect2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rect1" styleLbl="lnNod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29944" cy="49720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021" tIns="46512" rIns="93021" bIns="46512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29605" y="1"/>
            <a:ext cx="2929944" cy="49720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021" tIns="46512" rIns="93021" bIns="4651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547365A-8293-4B12-99DF-AFFC10CAF6C9}" type="datetimeFigureOut">
              <a:rPr lang="ru-RU"/>
              <a:pPr>
                <a:defRPr/>
              </a:pPr>
              <a:t>04.12.2018</a:t>
            </a:fld>
            <a:endParaRPr lang="ru-RU"/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43694"/>
            <a:ext cx="2929944" cy="49720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021" tIns="46512" rIns="93021" bIns="46512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4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29605" y="9443694"/>
            <a:ext cx="2929944" cy="49720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021" tIns="46512" rIns="93021" bIns="4651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0E4410D-BD23-4EAE-9D8B-5D195CFF79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21605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3" y="1"/>
            <a:ext cx="2929944" cy="497206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330" tIns="45665" rIns="91330" bIns="45665" numCol="1" anchor="t" anchorCtr="0" compatLnSpc="1">
            <a:prstTxWarp prst="textNoShape">
              <a:avLst/>
            </a:prstTxWarp>
          </a:bodyPr>
          <a:lstStyle>
            <a:lvl1pPr defTabSz="914199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 bwMode="auto">
          <a:xfrm>
            <a:off x="3829605" y="1"/>
            <a:ext cx="2929944" cy="497206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330" tIns="45665" rIns="91330" bIns="45665" numCol="1" anchor="t" anchorCtr="0" compatLnSpc="1">
            <a:prstTxWarp prst="textNoShape">
              <a:avLst/>
            </a:prstTxWarp>
          </a:bodyPr>
          <a:lstStyle>
            <a:lvl1pPr algn="r" defTabSz="914199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F2C6C29-B573-4FFB-8B8B-3CB1F0FAEB6E}" type="datetimeFigureOut">
              <a:rPr lang="ru-RU"/>
              <a:pPr>
                <a:defRPr/>
              </a:pPr>
              <a:t>04.12.2018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6675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34" tIns="46518" rIns="93034" bIns="46518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 bwMode="auto">
          <a:xfrm>
            <a:off x="675155" y="4723462"/>
            <a:ext cx="5410869" cy="4473244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330" tIns="45665" rIns="91330" bIns="456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 bwMode="auto">
          <a:xfrm>
            <a:off x="3" y="9443694"/>
            <a:ext cx="2929944" cy="497206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330" tIns="45665" rIns="91330" bIns="45665" numCol="1" anchor="b" anchorCtr="0" compatLnSpc="1">
            <a:prstTxWarp prst="textNoShape">
              <a:avLst/>
            </a:prstTxWarp>
          </a:bodyPr>
          <a:lstStyle>
            <a:lvl1pPr defTabSz="914199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 bwMode="auto">
          <a:xfrm>
            <a:off x="3829605" y="9443694"/>
            <a:ext cx="2929944" cy="497206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330" tIns="45665" rIns="91330" bIns="45665" numCol="1" anchor="b" anchorCtr="0" compatLnSpc="1">
            <a:prstTxWarp prst="textNoShape">
              <a:avLst/>
            </a:prstTxWarp>
          </a:bodyPr>
          <a:lstStyle>
            <a:lvl1pPr algn="r" defTabSz="914199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FEF3FD3-3BBE-47D0-8998-C4A0EE1790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17320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94351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78870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183054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577406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971758" algn="l" defTabSz="78870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366108" algn="l" defTabSz="78870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760461" algn="l" defTabSz="78870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154812" algn="l" defTabSz="78870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6675" y="746125"/>
            <a:ext cx="6627813" cy="37290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EF3FD3-3BBE-47D0-8998-C4A0EE17906E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53898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8" y="1597826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8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943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887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830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77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717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661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7604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1548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8944B-E04E-48C9-B83C-6E58FC85265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9D75A7-AE15-403E-8097-5663A8A9A8E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0754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BCA2E-FBC4-40C1-A3CD-7A3AD84FCB3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95F28-F84C-4EB8-9AB7-BFF236670CB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6172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48500" y="205985"/>
            <a:ext cx="2187575" cy="437673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85779" y="205985"/>
            <a:ext cx="6410325" cy="43767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2E9FE-595F-4EF8-B698-286D707EA78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775CD5-CE60-40FB-B485-FF00057082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0492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3105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049FA-E064-4AFE-A8CF-00310002579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E0DB1-7492-4729-88A8-A734A443D7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596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4" y="3305182"/>
            <a:ext cx="7772400" cy="1021556"/>
          </a:xfrm>
        </p:spPr>
        <p:txBody>
          <a:bodyPr anchor="t"/>
          <a:lstStyle>
            <a:lvl1pPr algn="l">
              <a:defRPr sz="35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4" y="2180041"/>
            <a:ext cx="7772400" cy="1125140"/>
          </a:xfrm>
        </p:spPr>
        <p:txBody>
          <a:bodyPr anchor="b"/>
          <a:lstStyle>
            <a:lvl1pPr marL="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1pPr>
            <a:lvl2pPr marL="3943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7887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18305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57740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97175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36610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76046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315481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CF3E-BD4C-4030-8F1E-51A8F5A4525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385315-E6AB-4B7D-A47F-8BEA61C6A3F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99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85775" y="1196580"/>
            <a:ext cx="4298950" cy="338613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37125" y="1196580"/>
            <a:ext cx="4298950" cy="338613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418B9-2FDC-4633-837C-A8430F7CDFD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2D664D-CAF7-4520-BF3A-E06C23C6071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611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8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4" y="1151335"/>
            <a:ext cx="4040188" cy="479821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394351" indent="0">
              <a:buNone/>
              <a:defRPr sz="1700" b="1"/>
            </a:lvl2pPr>
            <a:lvl3pPr marL="788703" indent="0">
              <a:buNone/>
              <a:defRPr sz="1600" b="1"/>
            </a:lvl3pPr>
            <a:lvl4pPr marL="1183054" indent="0">
              <a:buNone/>
              <a:defRPr sz="1400" b="1"/>
            </a:lvl4pPr>
            <a:lvl5pPr marL="1577406" indent="0">
              <a:buNone/>
              <a:defRPr sz="1400" b="1"/>
            </a:lvl5pPr>
            <a:lvl6pPr marL="1971758" indent="0">
              <a:buNone/>
              <a:defRPr sz="1400" b="1"/>
            </a:lvl6pPr>
            <a:lvl7pPr marL="2366108" indent="0">
              <a:buNone/>
              <a:defRPr sz="1400" b="1"/>
            </a:lvl7pPr>
            <a:lvl8pPr marL="2760461" indent="0">
              <a:buNone/>
              <a:defRPr sz="1400" b="1"/>
            </a:lvl8pPr>
            <a:lvl9pPr marL="3154812" indent="0">
              <a:buNone/>
              <a:defRPr sz="14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4" y="1631156"/>
            <a:ext cx="4040188" cy="2963466"/>
          </a:xfrm>
        </p:spPr>
        <p:txBody>
          <a:bodyPr/>
          <a:lstStyle>
            <a:lvl1pPr>
              <a:defRPr sz="2100"/>
            </a:lvl1pPr>
            <a:lvl2pPr>
              <a:defRPr sz="17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5" y="1151335"/>
            <a:ext cx="4041775" cy="479821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394351" indent="0">
              <a:buNone/>
              <a:defRPr sz="1700" b="1"/>
            </a:lvl2pPr>
            <a:lvl3pPr marL="788703" indent="0">
              <a:buNone/>
              <a:defRPr sz="1600" b="1"/>
            </a:lvl3pPr>
            <a:lvl4pPr marL="1183054" indent="0">
              <a:buNone/>
              <a:defRPr sz="1400" b="1"/>
            </a:lvl4pPr>
            <a:lvl5pPr marL="1577406" indent="0">
              <a:buNone/>
              <a:defRPr sz="1400" b="1"/>
            </a:lvl5pPr>
            <a:lvl6pPr marL="1971758" indent="0">
              <a:buNone/>
              <a:defRPr sz="1400" b="1"/>
            </a:lvl6pPr>
            <a:lvl7pPr marL="2366108" indent="0">
              <a:buNone/>
              <a:defRPr sz="1400" b="1"/>
            </a:lvl7pPr>
            <a:lvl8pPr marL="2760461" indent="0">
              <a:buNone/>
              <a:defRPr sz="1400" b="1"/>
            </a:lvl8pPr>
            <a:lvl9pPr marL="3154812" indent="0">
              <a:buNone/>
              <a:defRPr sz="14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5" y="1631156"/>
            <a:ext cx="4041775" cy="2963466"/>
          </a:xfrm>
        </p:spPr>
        <p:txBody>
          <a:bodyPr/>
          <a:lstStyle>
            <a:lvl1pPr>
              <a:defRPr sz="2100"/>
            </a:lvl1pPr>
            <a:lvl2pPr>
              <a:defRPr sz="17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278F1-8992-4C19-B012-A6C4849DFCD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BAFCF7-436C-4712-AEA3-D4EC63EDB38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8495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00288-D8AE-43F6-A8A9-3200BDED56F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7EAF3-159E-4290-9E82-DFA6264FA60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0720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AF37E-BBEF-42A8-B21B-57D281A14EA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593DB5-C197-4DAD-A910-A95EB100EB4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9723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3" y="204794"/>
            <a:ext cx="3008313" cy="871537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3" y="1076331"/>
            <a:ext cx="3008313" cy="3518298"/>
          </a:xfrm>
        </p:spPr>
        <p:txBody>
          <a:bodyPr/>
          <a:lstStyle>
            <a:lvl1pPr marL="0" indent="0">
              <a:buNone/>
              <a:defRPr sz="1200"/>
            </a:lvl1pPr>
            <a:lvl2pPr marL="394351" indent="0">
              <a:buNone/>
              <a:defRPr sz="1000"/>
            </a:lvl2pPr>
            <a:lvl3pPr marL="788703" indent="0">
              <a:buNone/>
              <a:defRPr sz="900"/>
            </a:lvl3pPr>
            <a:lvl4pPr marL="1183054" indent="0">
              <a:buNone/>
              <a:defRPr sz="800"/>
            </a:lvl4pPr>
            <a:lvl5pPr marL="1577406" indent="0">
              <a:buNone/>
              <a:defRPr sz="800"/>
            </a:lvl5pPr>
            <a:lvl6pPr marL="1971758" indent="0">
              <a:buNone/>
              <a:defRPr sz="800"/>
            </a:lvl6pPr>
            <a:lvl7pPr marL="2366108" indent="0">
              <a:buNone/>
              <a:defRPr sz="800"/>
            </a:lvl7pPr>
            <a:lvl8pPr marL="2760461" indent="0">
              <a:buNone/>
              <a:defRPr sz="800"/>
            </a:lvl8pPr>
            <a:lvl9pPr marL="3154812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62637-64E8-4384-909B-5470DBFB2A7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C5A852-9AB6-441E-9B8E-D7521EF7F85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4109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6"/>
            <a:ext cx="5486400" cy="425054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9"/>
            <a:ext cx="5486400" cy="3086100"/>
          </a:xfrm>
        </p:spPr>
        <p:txBody>
          <a:bodyPr/>
          <a:lstStyle>
            <a:lvl1pPr marL="0" indent="0">
              <a:buNone/>
              <a:defRPr sz="2800"/>
            </a:lvl1pPr>
            <a:lvl2pPr marL="394351" indent="0">
              <a:buNone/>
              <a:defRPr sz="2400"/>
            </a:lvl2pPr>
            <a:lvl3pPr marL="788703" indent="0">
              <a:buNone/>
              <a:defRPr sz="2100"/>
            </a:lvl3pPr>
            <a:lvl4pPr marL="1183054" indent="0">
              <a:buNone/>
              <a:defRPr sz="1700"/>
            </a:lvl4pPr>
            <a:lvl5pPr marL="1577406" indent="0">
              <a:buNone/>
              <a:defRPr sz="1700"/>
            </a:lvl5pPr>
            <a:lvl6pPr marL="1971758" indent="0">
              <a:buNone/>
              <a:defRPr sz="1700"/>
            </a:lvl6pPr>
            <a:lvl7pPr marL="2366108" indent="0">
              <a:buNone/>
              <a:defRPr sz="1700"/>
            </a:lvl7pPr>
            <a:lvl8pPr marL="2760461" indent="0">
              <a:buNone/>
              <a:defRPr sz="1700"/>
            </a:lvl8pPr>
            <a:lvl9pPr marL="3154812" indent="0">
              <a:buNone/>
              <a:defRPr sz="17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200"/>
            </a:lvl1pPr>
            <a:lvl2pPr marL="394351" indent="0">
              <a:buNone/>
              <a:defRPr sz="1000"/>
            </a:lvl2pPr>
            <a:lvl3pPr marL="788703" indent="0">
              <a:buNone/>
              <a:defRPr sz="900"/>
            </a:lvl3pPr>
            <a:lvl4pPr marL="1183054" indent="0">
              <a:buNone/>
              <a:defRPr sz="800"/>
            </a:lvl4pPr>
            <a:lvl5pPr marL="1577406" indent="0">
              <a:buNone/>
              <a:defRPr sz="800"/>
            </a:lvl5pPr>
            <a:lvl6pPr marL="1971758" indent="0">
              <a:buNone/>
              <a:defRPr sz="800"/>
            </a:lvl6pPr>
            <a:lvl7pPr marL="2366108" indent="0">
              <a:buNone/>
              <a:defRPr sz="800"/>
            </a:lvl7pPr>
            <a:lvl8pPr marL="2760461" indent="0">
              <a:buNone/>
              <a:defRPr sz="800"/>
            </a:lvl8pPr>
            <a:lvl9pPr marL="3154812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ACC3-B1C5-4412-8541-3B2493E41A6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6DE4A1-E0E1-49D0-BEA7-254605B0B92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5846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8" y="205979"/>
            <a:ext cx="8229600" cy="857250"/>
          </a:xfrm>
          <a:prstGeom prst="rect">
            <a:avLst/>
          </a:prstGeom>
        </p:spPr>
        <p:txBody>
          <a:bodyPr vert="horz" lIns="78870" tIns="39435" rIns="78870" bIns="3943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8" y="1200158"/>
            <a:ext cx="8229600" cy="3394472"/>
          </a:xfrm>
          <a:prstGeom prst="rect">
            <a:avLst/>
          </a:prstGeom>
        </p:spPr>
        <p:txBody>
          <a:bodyPr vert="horz" lIns="78870" tIns="39435" rIns="78870" bIns="3943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9"/>
            <a:ext cx="2133600" cy="273844"/>
          </a:xfrm>
          <a:prstGeom prst="rect">
            <a:avLst/>
          </a:prstGeom>
        </p:spPr>
        <p:txBody>
          <a:bodyPr vert="horz" lIns="78870" tIns="39435" rIns="78870" bIns="39435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54933A-6B35-4394-B2EC-CACC2A2549E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9"/>
            <a:ext cx="2895600" cy="273844"/>
          </a:xfrm>
          <a:prstGeom prst="rect">
            <a:avLst/>
          </a:prstGeom>
        </p:spPr>
        <p:txBody>
          <a:bodyPr vert="horz" lIns="78870" tIns="39435" rIns="78870" bIns="39435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9"/>
            <a:ext cx="2133600" cy="273844"/>
          </a:xfrm>
          <a:prstGeom prst="rect">
            <a:avLst/>
          </a:prstGeom>
        </p:spPr>
        <p:txBody>
          <a:bodyPr vert="horz" lIns="78870" tIns="39435" rIns="78870" bIns="39435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5DF2FFA-F616-4108-88D1-5E6D2BB455E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124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76" r:id="rId1"/>
    <p:sldLayoutId id="2147484177" r:id="rId2"/>
    <p:sldLayoutId id="2147484178" r:id="rId3"/>
    <p:sldLayoutId id="2147484179" r:id="rId4"/>
    <p:sldLayoutId id="2147484180" r:id="rId5"/>
    <p:sldLayoutId id="2147484181" r:id="rId6"/>
    <p:sldLayoutId id="2147484182" r:id="rId7"/>
    <p:sldLayoutId id="2147484183" r:id="rId8"/>
    <p:sldLayoutId id="2147484184" r:id="rId9"/>
    <p:sldLayoutId id="2147484185" r:id="rId10"/>
    <p:sldLayoutId id="2147484186" r:id="rId11"/>
    <p:sldLayoutId id="2147484187" r:id="rId12"/>
  </p:sldLayoutIdLst>
  <p:hf hdr="0" ftr="0" dt="0"/>
  <p:txStyles>
    <p:titleStyle>
      <a:lvl1pPr algn="ctr" defTabSz="788703" rtl="0" eaLnBrk="1" latinLnBrk="0" hangingPunct="1">
        <a:spcBef>
          <a:spcPct val="0"/>
        </a:spcBef>
        <a:buNone/>
        <a:defRPr sz="3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5764" indent="-295764" algn="l" defTabSz="788703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40821" indent="-246470" algn="l" defTabSz="788703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85879" indent="-197176" algn="l" defTabSz="788703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380231" indent="-197176" algn="l" defTabSz="788703" rtl="0" eaLnBrk="1" latinLnBrk="0" hangingPunct="1">
        <a:spcBef>
          <a:spcPct val="20000"/>
        </a:spcBef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74581" indent="-197176" algn="l" defTabSz="788703" rtl="0" eaLnBrk="1" latinLnBrk="0" hangingPunct="1">
        <a:spcBef>
          <a:spcPct val="20000"/>
        </a:spcBef>
        <a:buFont typeface="Arial" panose="020B0604020202020204" pitchFamily="34" charset="0"/>
        <a:buChar char="»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68934" indent="-197176" algn="l" defTabSz="788703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63285" indent="-197176" algn="l" defTabSz="788703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57636" indent="-197176" algn="l" defTabSz="788703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51988" indent="-197176" algn="l" defTabSz="788703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7887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94351" algn="l" defTabSz="7887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88703" algn="l" defTabSz="7887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83054" algn="l" defTabSz="7887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77406" algn="l" defTabSz="7887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971758" algn="l" defTabSz="7887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66108" algn="l" defTabSz="7887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60461" algn="l" defTabSz="7887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54812" algn="l" defTabSz="7887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50606"/>
            <a:ext cx="9071930" cy="1092893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94401" y="3244870"/>
            <a:ext cx="773829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/>
              <a:t>М.Л. Зуева, </a:t>
            </a:r>
            <a:r>
              <a:rPr lang="ru-RU" sz="1600" dirty="0" err="1" smtClean="0"/>
              <a:t>канд.пед.наук</a:t>
            </a:r>
            <a:r>
              <a:rPr lang="ru-RU" sz="1600" dirty="0" smtClean="0"/>
              <a:t>, </a:t>
            </a:r>
            <a:r>
              <a:rPr lang="ru-RU" sz="1600" dirty="0"/>
              <a:t>доцент</a:t>
            </a:r>
          </a:p>
          <a:p>
            <a:r>
              <a:rPr lang="ru-RU" sz="1600" dirty="0"/>
              <a:t>С.М. Головлева</a:t>
            </a:r>
          </a:p>
          <a:p>
            <a:endParaRPr lang="ru-RU" sz="1600" dirty="0"/>
          </a:p>
          <a:p>
            <a:r>
              <a:rPr lang="ru-RU" sz="1600" dirty="0"/>
              <a:t>Научный руководитель проекта: </a:t>
            </a:r>
            <a:br>
              <a:rPr lang="ru-RU" sz="1600" dirty="0"/>
            </a:br>
            <a:r>
              <a:rPr lang="ru-RU" sz="1600" dirty="0"/>
              <a:t>А.В. Золотарева, </a:t>
            </a:r>
            <a:r>
              <a:rPr lang="ru-RU" sz="1600" dirty="0" err="1"/>
              <a:t>д.п.н</a:t>
            </a:r>
            <a:r>
              <a:rPr lang="ru-RU" sz="1600" dirty="0"/>
              <a:t>., профессор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-11318" y="1131590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C:\Users\Дмитрий\Desktop\jrsl-gerb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861" y="80035"/>
            <a:ext cx="422701" cy="755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827584" y="195486"/>
            <a:ext cx="10081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Департамент образования Ярославской области </a:t>
            </a:r>
            <a:endParaRPr lang="ru-RU" sz="1000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59831" y="195401"/>
            <a:ext cx="6012097" cy="79217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63556" y="1413396"/>
            <a:ext cx="73448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Содержание и инструмент оценивания компетентности целеполагания </a:t>
            </a:r>
          </a:p>
        </p:txBody>
      </p:sp>
    </p:spTree>
    <p:extLst>
      <p:ext uri="{BB962C8B-B14F-4D97-AF65-F5344CB8AC3E}">
        <p14:creationId xmlns:p14="http://schemas.microsoft.com/office/powerpoint/2010/main" val="222677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1236" y="76022"/>
            <a:ext cx="8282763" cy="85725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Технология формирования компетенции целеполагания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E0DB1-7492-4729-88A8-A734A443D7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" y="2"/>
            <a:ext cx="1009290" cy="1009290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-32120" y="1009292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1364445284"/>
              </p:ext>
            </p:extLst>
          </p:nvPr>
        </p:nvGraphicFramePr>
        <p:xfrm>
          <a:off x="103937" y="2211392"/>
          <a:ext cx="3646177" cy="26158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297165" y="1165013"/>
            <a:ext cx="3259720" cy="83561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indent="450215" algn="ctr">
              <a:lnSpc>
                <a:spcPct val="115000"/>
              </a:lnSpc>
              <a:spcAft>
                <a:spcPts val="0"/>
              </a:spcAft>
              <a:tabLst>
                <a:tab pos="630555" algn="l"/>
                <a:tab pos="900430" algn="l"/>
              </a:tabLst>
            </a:pPr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Модель обучения на основе </a:t>
            </a:r>
            <a:b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непосредственного опыта </a:t>
            </a:r>
            <a:r>
              <a:rPr lang="ru-RU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Цикл Колба)</a:t>
            </a:r>
            <a:endParaRPr lang="ru-RU" sz="1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863325" y="1165013"/>
            <a:ext cx="5180996" cy="37114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>
                <a:solidFill>
                  <a:schemeClr val="tx1"/>
                </a:solidFill>
              </a:rPr>
              <a:t>Наименования практических работ</a:t>
            </a:r>
            <a:r>
              <a:rPr lang="ru-RU" sz="1400" b="1" dirty="0" smtClean="0">
                <a:solidFill>
                  <a:schemeClr val="tx1"/>
                </a:solidFill>
              </a:rPr>
              <a:t>:</a:t>
            </a:r>
          </a:p>
          <a:p>
            <a:endParaRPr lang="ru-RU" sz="1400" dirty="0">
              <a:solidFill>
                <a:srgbClr val="C00000"/>
              </a:solidFill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C00000"/>
                </a:solidFill>
              </a:rPr>
              <a:t>Дебаты</a:t>
            </a:r>
            <a:r>
              <a:rPr lang="ru-RU" sz="1400" dirty="0">
                <a:solidFill>
                  <a:schemeClr val="tx1"/>
                </a:solidFill>
              </a:rPr>
              <a:t> «Цели педагогической </a:t>
            </a:r>
            <a:r>
              <a:rPr lang="ru-RU" sz="1400" dirty="0" smtClean="0">
                <a:solidFill>
                  <a:schemeClr val="tx1"/>
                </a:solidFill>
              </a:rPr>
              <a:t>деятельности: </a:t>
            </a:r>
            <a:r>
              <a:rPr lang="ru-RU" sz="1400" dirty="0">
                <a:solidFill>
                  <a:schemeClr val="tx1"/>
                </a:solidFill>
              </a:rPr>
              <a:t>профанация или качество?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/>
                </a:solidFill>
              </a:rPr>
              <a:t>Постановка </a:t>
            </a:r>
            <a:r>
              <a:rPr lang="ru-RU" sz="1400" dirty="0">
                <a:solidFill>
                  <a:srgbClr val="C00000"/>
                </a:solidFill>
              </a:rPr>
              <a:t>целей учебного модуля </a:t>
            </a:r>
            <a:r>
              <a:rPr lang="ru-RU" sz="1400" dirty="0">
                <a:solidFill>
                  <a:schemeClr val="tx1"/>
                </a:solidFill>
              </a:rPr>
              <a:t>«Целеполагание»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C00000"/>
                </a:solidFill>
              </a:rPr>
              <a:t>Анализ и характеристика </a:t>
            </a:r>
            <a:r>
              <a:rPr lang="ru-RU" sz="1400" dirty="0">
                <a:solidFill>
                  <a:schemeClr val="tx1"/>
                </a:solidFill>
              </a:rPr>
              <a:t>образовательных целей разного уровня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/>
                </a:solidFill>
              </a:rPr>
              <a:t>Проектирование целей </a:t>
            </a:r>
            <a:r>
              <a:rPr lang="ru-RU" sz="1400" dirty="0">
                <a:solidFill>
                  <a:srgbClr val="C00000"/>
                </a:solidFill>
              </a:rPr>
              <a:t>в педагогическом процессе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/>
                </a:solidFill>
              </a:rPr>
              <a:t>Создание </a:t>
            </a:r>
            <a:r>
              <a:rPr lang="ru-RU" sz="1400" dirty="0">
                <a:solidFill>
                  <a:srgbClr val="C00000"/>
                </a:solidFill>
              </a:rPr>
              <a:t>банка приемов </a:t>
            </a:r>
            <a:r>
              <a:rPr lang="ru-RU" sz="1400" dirty="0">
                <a:solidFill>
                  <a:schemeClr val="tx1"/>
                </a:solidFill>
              </a:rPr>
              <a:t>и </a:t>
            </a:r>
            <a:r>
              <a:rPr lang="ru-RU" sz="1400" dirty="0">
                <a:solidFill>
                  <a:srgbClr val="C00000"/>
                </a:solidFill>
              </a:rPr>
              <a:t>техник </a:t>
            </a:r>
            <a:r>
              <a:rPr lang="ru-RU" sz="1400" dirty="0">
                <a:solidFill>
                  <a:schemeClr val="tx1"/>
                </a:solidFill>
              </a:rPr>
              <a:t>обучения целеполаганию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/>
                </a:solidFill>
              </a:rPr>
              <a:t>Разработка </a:t>
            </a:r>
            <a:r>
              <a:rPr lang="ru-RU" sz="1400" dirty="0">
                <a:solidFill>
                  <a:srgbClr val="C00000"/>
                </a:solidFill>
              </a:rPr>
              <a:t>фрагмента урока</a:t>
            </a:r>
            <a:r>
              <a:rPr lang="ru-RU" sz="1400" dirty="0">
                <a:solidFill>
                  <a:schemeClr val="tx1"/>
                </a:solidFill>
              </a:rPr>
              <a:t> (занятия) на этапе целеполагания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tx1"/>
                </a:solidFill>
              </a:rPr>
              <a:t>Проектирование </a:t>
            </a:r>
            <a:r>
              <a:rPr lang="ru-RU" sz="1400" dirty="0">
                <a:solidFill>
                  <a:srgbClr val="C00000"/>
                </a:solidFill>
              </a:rPr>
              <a:t>целевого компонента индивидуальной программы </a:t>
            </a:r>
            <a:r>
              <a:rPr lang="ru-RU" sz="1400" dirty="0">
                <a:solidFill>
                  <a:schemeClr val="tx1"/>
                </a:solidFill>
              </a:rPr>
              <a:t>профессионального развития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C00000"/>
                </a:solidFill>
              </a:rPr>
              <a:t>Анализ и самоанализ </a:t>
            </a:r>
            <a:r>
              <a:rPr lang="ru-RU" sz="1400" dirty="0">
                <a:solidFill>
                  <a:schemeClr val="tx1"/>
                </a:solidFill>
              </a:rPr>
              <a:t>уровня </a:t>
            </a:r>
            <a:r>
              <a:rPr lang="ru-RU" sz="1400" dirty="0" err="1">
                <a:solidFill>
                  <a:schemeClr val="tx1"/>
                </a:solidFill>
              </a:rPr>
              <a:t>сформированности</a:t>
            </a:r>
            <a:r>
              <a:rPr lang="ru-RU" sz="1400" dirty="0">
                <a:solidFill>
                  <a:schemeClr val="tx1"/>
                </a:solidFill>
              </a:rPr>
              <a:t> компетентности целеполагания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C00000"/>
                </a:solidFill>
              </a:rPr>
              <a:t>Выполнение </a:t>
            </a:r>
            <a:r>
              <a:rPr lang="ru-RU" sz="1400" dirty="0" err="1">
                <a:solidFill>
                  <a:srgbClr val="C00000"/>
                </a:solidFill>
              </a:rPr>
              <a:t>кейсового</a:t>
            </a:r>
            <a:r>
              <a:rPr lang="ru-RU" sz="1400" dirty="0">
                <a:solidFill>
                  <a:srgbClr val="C00000"/>
                </a:solidFill>
              </a:rPr>
              <a:t> теста </a:t>
            </a:r>
            <a:r>
              <a:rPr lang="ru-RU" sz="1400" dirty="0">
                <a:solidFill>
                  <a:schemeClr val="tx1"/>
                </a:solidFill>
              </a:rPr>
              <a:t>по </a:t>
            </a:r>
            <a:r>
              <a:rPr lang="ru-RU" sz="1400" dirty="0" err="1">
                <a:solidFill>
                  <a:schemeClr val="tx1"/>
                </a:solidFill>
              </a:rPr>
              <a:t>метапредметным</a:t>
            </a:r>
            <a:r>
              <a:rPr lang="ru-RU" sz="1400" dirty="0">
                <a:solidFill>
                  <a:schemeClr val="tx1"/>
                </a:solidFill>
              </a:rPr>
              <a:t> компетенциям учителя – модуль «Целеполагание</a:t>
            </a:r>
          </a:p>
        </p:txBody>
      </p:sp>
    </p:spTree>
    <p:extLst>
      <p:ext uri="{BB962C8B-B14F-4D97-AF65-F5344CB8AC3E}">
        <p14:creationId xmlns:p14="http://schemas.microsoft.com/office/powerpoint/2010/main" val="315685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1236" y="76022"/>
            <a:ext cx="8282763" cy="85725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Примеры тестовых заданий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E0DB1-7492-4729-88A8-A734A443D7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" y="2"/>
            <a:ext cx="1009290" cy="1009290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-32120" y="1009292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Схема 11"/>
          <p:cNvGraphicFramePr/>
          <p:nvPr>
            <p:extLst>
              <p:ext uri="{D42A27DB-BD31-4B8C-83A1-F6EECF244321}">
                <p14:modId xmlns:p14="http://schemas.microsoft.com/office/powerpoint/2010/main" val="21265634"/>
              </p:ext>
            </p:extLst>
          </p:nvPr>
        </p:nvGraphicFramePr>
        <p:xfrm>
          <a:off x="165463" y="1166949"/>
          <a:ext cx="8821783" cy="37969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53965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1236" y="76022"/>
            <a:ext cx="8282763" cy="85725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Примеры тестовых заданий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E0DB1-7492-4729-88A8-A734A443D7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" y="2"/>
            <a:ext cx="1009290" cy="1009290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-32120" y="1009292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2183137"/>
              </p:ext>
            </p:extLst>
          </p:nvPr>
        </p:nvGraphicFramePr>
        <p:xfrm>
          <a:off x="339090" y="1462094"/>
          <a:ext cx="8347710" cy="33051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91627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1236" y="76022"/>
            <a:ext cx="8282763" cy="85725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Примеры тестовых заданий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E0DB1-7492-4729-88A8-A734A443D7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" y="2"/>
            <a:ext cx="1009290" cy="1009290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-32120" y="1009292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139335" y="1178056"/>
            <a:ext cx="8821785" cy="54005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>
                <a:solidFill>
                  <a:schemeClr val="tx1"/>
                </a:solidFill>
              </a:rPr>
              <a:t>Выберите наиболее точную </a:t>
            </a:r>
            <a:r>
              <a:rPr lang="ru-RU" sz="1800" b="1" dirty="0">
                <a:solidFill>
                  <a:srgbClr val="C00000"/>
                </a:solidFill>
              </a:rPr>
              <a:t>детализацию</a:t>
            </a:r>
            <a:r>
              <a:rPr lang="ru-RU" sz="1800" dirty="0">
                <a:solidFill>
                  <a:schemeClr val="tx1"/>
                </a:solidFill>
              </a:rPr>
              <a:t> цели «Вывести из содержания текста те идеи и соотношения, которые не раскрыты в нем в явном виде»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9631737"/>
              </p:ext>
            </p:extLst>
          </p:nvPr>
        </p:nvGraphicFramePr>
        <p:xfrm>
          <a:off x="139334" y="1718117"/>
          <a:ext cx="8821785" cy="32689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43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43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43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643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643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43250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Назвать мысли, действия события, которые не названы, но предполагаются в содержании текста;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перечислить обозначенные в тексте действия или события в их наиболее вероятной последовательности;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подобрать наиболее вероятные последствия описанных действий или событий;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объяснить, что связывает и объединяет между собой явления, предметы, представления в этом тексте</a:t>
                      </a:r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  <a:p>
                      <a:pPr marL="285750" lvl="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ru-RU" sz="1000" b="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Подчеркнуть конкретные детали в тексте</a:t>
                      </a: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285750" lvl="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перечислить обозначенные в тексте действия или события в их наиболее вероятной последовательности;</a:t>
                      </a:r>
                    </a:p>
                    <a:p>
                      <a:pPr marL="285750" lvl="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подобрать наиболее вероятные последствия описанных действий или событий;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ru-RU" sz="1000" b="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объяснить, что связывает и объединяет между собой явления, предметы, представления в этом тексте</a:t>
                      </a:r>
                      <a:endParaRPr lang="ru-RU" sz="1000" b="0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  <a:p>
                      <a:pPr marL="285750" lvl="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Назвать мысли, действия события, которые не названы, но предполагаются в содержании текста;</a:t>
                      </a:r>
                    </a:p>
                    <a:p>
                      <a:pPr marL="285750" lvl="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ru-RU" sz="1000" b="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подчеркнуть предложение, выражающее основную мысль</a:t>
                      </a: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285750" lvl="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подобрать наиболее вероятные последствия описанных действий или событий;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ru-RU" sz="1000" b="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объяснить, что связывает и объединяет между собой явления, предметы, представления в этом тексте</a:t>
                      </a:r>
                      <a:endParaRPr lang="ru-RU" sz="1000" b="0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  <a:p>
                      <a:pPr marL="285750" lvl="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Назвать мысли, действия события, которые не названы, но предполагаются в содержании текста;</a:t>
                      </a:r>
                    </a:p>
                    <a:p>
                      <a:pPr marL="285750" lvl="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перечислить обозначенные в тексте действия или события в их наиболее вероятной последовательности;</a:t>
                      </a:r>
                    </a:p>
                    <a:p>
                      <a:pPr marL="285750" lvl="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ru-RU" sz="1000" b="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выбрать заголовок для текста;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ru-RU" sz="1000" b="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объяснить, что связывает и объединяет между собой явления, предметы, представления в этом тексте</a:t>
                      </a:r>
                      <a:endParaRPr lang="ru-RU" sz="1000" b="0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  <a:p>
                      <a:pPr marL="285750" lvl="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Назвать мысли, действия события, которые не названы, но предполагаются в содержании текста;</a:t>
                      </a:r>
                    </a:p>
                    <a:p>
                      <a:pPr marL="285750" lvl="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перечислить обозначенные в тексте действия или события в их наиболее вероятной последовательности;</a:t>
                      </a:r>
                    </a:p>
                    <a:p>
                      <a:pPr marL="285750" lvl="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подобрать наиболее вероятные последствия описанных действий или событий;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ru-RU" sz="1000" b="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написать конспективное изложение текста</a:t>
                      </a:r>
                      <a:endParaRPr lang="ru-RU" sz="1000" b="0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513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1236" y="76022"/>
            <a:ext cx="8282763" cy="85725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Примеры тестовых заданий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E0DB1-7492-4729-88A8-A734A443D7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" y="2"/>
            <a:ext cx="1009290" cy="1009290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-32120" y="1009292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3766672"/>
              </p:ext>
            </p:extLst>
          </p:nvPr>
        </p:nvGraphicFramePr>
        <p:xfrm>
          <a:off x="1428750" y="1289447"/>
          <a:ext cx="6305550" cy="33051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17529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1236" y="76022"/>
            <a:ext cx="8282763" cy="85725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Примеры тестовых заданий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E0DB1-7492-4729-88A8-A734A443D7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" y="2"/>
            <a:ext cx="1009290" cy="1009290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-32120" y="1009292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272543" y="1221600"/>
            <a:ext cx="8638905" cy="486054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>
                <a:solidFill>
                  <a:schemeClr val="tx1"/>
                </a:solidFill>
              </a:rPr>
              <a:t>Подберите </a:t>
            </a:r>
            <a:r>
              <a:rPr lang="ru-RU" sz="1600" b="1" dirty="0">
                <a:solidFill>
                  <a:srgbClr val="C00000"/>
                </a:solidFill>
              </a:rPr>
              <a:t>обобщенные цели </a:t>
            </a:r>
            <a:r>
              <a:rPr lang="ru-RU" sz="1600" dirty="0">
                <a:solidFill>
                  <a:schemeClr val="tx1"/>
                </a:solidFill>
              </a:rPr>
              <a:t>для учебного задания:</a:t>
            </a:r>
          </a:p>
          <a:p>
            <a:r>
              <a:rPr lang="ru-RU" sz="1600" dirty="0">
                <a:solidFill>
                  <a:schemeClr val="tx1"/>
                </a:solidFill>
              </a:rPr>
              <a:t>«Рассчитайте перемещение для каждого из типов погодных фронтов»</a:t>
            </a: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3209157"/>
              </p:ext>
            </p:extLst>
          </p:nvPr>
        </p:nvGraphicFramePr>
        <p:xfrm>
          <a:off x="269963" y="1707654"/>
          <a:ext cx="8638905" cy="31863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40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36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49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984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077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86354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1.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Знает основные понятия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8580" marR="68580" marT="34290" marB="3429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Знает основные понятия, </a:t>
                      </a:r>
                      <a:endParaRPr lang="en-US" sz="14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понимает факты, правила и принципы</a:t>
                      </a:r>
                      <a:endParaRPr lang="ru-RU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Знает основные понятия, </a:t>
                      </a:r>
                      <a:endParaRPr lang="en-US" sz="14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понимает факты, правила и принципы, </a:t>
                      </a:r>
                      <a:endParaRPr lang="en-US" sz="14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демонстрирует правильное понимание метода или процедуры</a:t>
                      </a:r>
                      <a:endParaRPr lang="ru-RU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Знает основные понятия, </a:t>
                      </a:r>
                      <a:endParaRPr lang="en-US" sz="14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понимает факты, правила и принципы, </a:t>
                      </a:r>
                      <a:endParaRPr lang="en-US" sz="14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демонстрирует правильное понимание метода или процедуры, </a:t>
                      </a:r>
                      <a:endParaRPr lang="en-US" sz="14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видит ошибки и упущения в логике рассуждения</a:t>
                      </a:r>
                      <a:endParaRPr lang="ru-RU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Знает основные понятия, </a:t>
                      </a:r>
                      <a:endParaRPr lang="en-US" sz="14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понимает факты, правила и принципы, </a:t>
                      </a:r>
                      <a:endParaRPr lang="en-US" sz="14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демонстрирует правильное понимание метода или процедуры, </a:t>
                      </a:r>
                      <a:endParaRPr lang="en-US" sz="14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видит ошибки и упущения в логике рассуждения, </a:t>
                      </a:r>
                      <a:endParaRPr lang="en-US" sz="14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пишет небольшое творческое сочинение</a:t>
                      </a:r>
                      <a:endParaRPr lang="ru-RU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2415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1236" y="76022"/>
            <a:ext cx="8282763" cy="85725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Примеры тестовых заданий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E0DB1-7492-4729-88A8-A734A443D7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" y="2"/>
            <a:ext cx="1009290" cy="1009290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-32120" y="1009292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5196583"/>
              </p:ext>
            </p:extLst>
          </p:nvPr>
        </p:nvGraphicFramePr>
        <p:xfrm>
          <a:off x="1428750" y="1289447"/>
          <a:ext cx="6305550" cy="33051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89575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1236" y="76022"/>
            <a:ext cx="8282763" cy="85725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Примеры тестовых заданий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E0DB1-7492-4729-88A8-A734A443D7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" y="2"/>
            <a:ext cx="1009290" cy="1009290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-32120" y="1009292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324795" y="1221600"/>
            <a:ext cx="8525694" cy="486054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>
                <a:solidFill>
                  <a:schemeClr val="tx1"/>
                </a:solidFill>
              </a:rPr>
              <a:t>Выберите наиболее качественные формулировки </a:t>
            </a:r>
            <a:r>
              <a:rPr lang="ru-RU" sz="1400" b="1" dirty="0">
                <a:solidFill>
                  <a:srgbClr val="C00000"/>
                </a:solidFill>
              </a:rPr>
              <a:t>целей профессионального развития </a:t>
            </a:r>
            <a:r>
              <a:rPr lang="ru-RU" sz="1400" dirty="0">
                <a:solidFill>
                  <a:schemeClr val="tx1"/>
                </a:solidFill>
              </a:rPr>
              <a:t>педагога по теме «</a:t>
            </a:r>
            <a:r>
              <a:rPr lang="ru-RU" sz="1400" dirty="0" err="1">
                <a:solidFill>
                  <a:schemeClr val="tx1"/>
                </a:solidFill>
              </a:rPr>
              <a:t>Деятельностный</a:t>
            </a:r>
            <a:r>
              <a:rPr lang="ru-RU" sz="1400" dirty="0">
                <a:solidFill>
                  <a:schemeClr val="tx1"/>
                </a:solidFill>
              </a:rPr>
              <a:t> подход к обучению»</a:t>
            </a: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6504013"/>
              </p:ext>
            </p:extLst>
          </p:nvPr>
        </p:nvGraphicFramePr>
        <p:xfrm>
          <a:off x="322213" y="1707654"/>
          <a:ext cx="8525695" cy="31863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51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51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51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51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051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86354"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1. </a:t>
                      </a:r>
                    </a:p>
                    <a:p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Получение теоретических знаний, обоснований собственных умозаключений способом изучения научной и методической литературы и создание наилучших возможностей для удовлетворения индивидуальных образовательных потребностей</a:t>
                      </a:r>
                      <a:endParaRPr lang="ru-RU" sz="12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8580" marR="68580" marT="34290" marB="3429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</a:t>
                      </a:r>
                    </a:p>
                    <a:p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Обновление знаний, приобретение новых способов мышления, новых методов и приемов работы</a:t>
                      </a:r>
                    </a:p>
                  </a:txBody>
                  <a:tcPr marL="68580" marR="68580" marT="34290" marB="3429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</a:t>
                      </a:r>
                    </a:p>
                    <a:p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Приведение предметной среды в соответствие с новыми образовательными технологиями</a:t>
                      </a:r>
                    </a:p>
                  </a:txBody>
                  <a:tcPr marL="68580" marR="68580" marT="34290" marB="3429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 </a:t>
                      </a:r>
                    </a:p>
                    <a:p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Создание условий для обмена опытом и осуществления сотрудничества с коллегами</a:t>
                      </a:r>
                    </a:p>
                  </a:txBody>
                  <a:tcPr marL="68580" marR="68580" marT="34290" marB="3429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 </a:t>
                      </a:r>
                    </a:p>
                    <a:p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Освоение </a:t>
                      </a:r>
                      <a:r>
                        <a:rPr lang="ru-RU" sz="1200" b="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течение полугода </a:t>
                      </a: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 менее </a:t>
                      </a:r>
                      <a:r>
                        <a:rPr lang="ru-RU" sz="1200" b="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десяти</a:t>
                      </a: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приемов, техник </a:t>
                      </a:r>
                      <a:r>
                        <a:rPr lang="ru-RU" sz="12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деятельностного</a:t>
                      </a: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подхода, </a:t>
                      </a:r>
                      <a:r>
                        <a:rPr lang="ru-RU" sz="1200" b="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представление опыта </a:t>
                      </a: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 методическом объединении</a:t>
                      </a:r>
                    </a:p>
                  </a:txBody>
                  <a:tcPr marL="68580" marR="68580" marT="34290" marB="3429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6826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1236" y="76022"/>
            <a:ext cx="8282763" cy="85725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Примеры тестовых заданий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E0DB1-7492-4729-88A8-A734A443D7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" y="2"/>
            <a:ext cx="1009290" cy="1009290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-32120" y="1009292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8495730"/>
              </p:ext>
            </p:extLst>
          </p:nvPr>
        </p:nvGraphicFramePr>
        <p:xfrm>
          <a:off x="1428750" y="1289447"/>
          <a:ext cx="6305550" cy="33051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55575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59677" y="1142065"/>
            <a:ext cx="5084323" cy="1886371"/>
          </a:xfrm>
          <a:effectLst/>
        </p:spPr>
        <p:txBody>
          <a:bodyPr>
            <a:noAutofit/>
          </a:bodyPr>
          <a:lstStyle/>
          <a:p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</a:t>
            </a:r>
            <a:r>
              <a:rPr lang="en-US" b="1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endParaRPr lang="ru-RU" b="0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332051" y="3028436"/>
            <a:ext cx="468435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800" dirty="0"/>
              <a:t>Контактная информация:</a:t>
            </a:r>
          </a:p>
          <a:p>
            <a:r>
              <a:rPr lang="ru-RU" sz="1800" dirty="0" smtClean="0"/>
              <a:t> </a:t>
            </a:r>
            <a:endParaRPr lang="ru-RU" sz="1800" dirty="0"/>
          </a:p>
          <a:p>
            <a:r>
              <a:rPr lang="ru-RU" sz="1800" dirty="0"/>
              <a:t>Тел.: +7 (4852) </a:t>
            </a:r>
            <a:r>
              <a:rPr lang="ru-RU" sz="1800" dirty="0" smtClean="0"/>
              <a:t>77-20-20 </a:t>
            </a:r>
            <a:endParaRPr lang="ru-RU" sz="1800" dirty="0"/>
          </a:p>
          <a:p>
            <a:r>
              <a:rPr lang="ru-RU" sz="1800" dirty="0" smtClean="0"/>
              <a:t>E-</a:t>
            </a:r>
            <a:r>
              <a:rPr lang="ru-RU" sz="1800" dirty="0" err="1" smtClean="0"/>
              <a:t>mail</a:t>
            </a:r>
            <a:r>
              <a:rPr lang="ru-RU" sz="1800" dirty="0" smtClean="0"/>
              <a:t>:</a:t>
            </a:r>
            <a:r>
              <a:rPr lang="en-US" sz="1800" dirty="0" smtClean="0"/>
              <a:t> zueva-ml@mail.ru</a:t>
            </a:r>
            <a:endParaRPr lang="ru-RU" sz="1800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45548" y="990827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46" name="Picture 2" descr="C:\Users\ang\Desktop\26-11-2018_14-14-51\Press voll_3-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09550"/>
            <a:ext cx="4204460" cy="4857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189941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1236" y="76022"/>
            <a:ext cx="8282763" cy="85725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Умеем  ли мы формулировать цели? 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E0DB1-7492-4729-88A8-A734A443D7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" y="2"/>
            <a:ext cx="1009290" cy="1009290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-32120" y="1009292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Содержимое 2"/>
          <p:cNvSpPr txBox="1">
            <a:spLocks/>
          </p:cNvSpPr>
          <p:nvPr/>
        </p:nvSpPr>
        <p:spPr bwMode="auto">
          <a:xfrm>
            <a:off x="130078" y="1135647"/>
            <a:ext cx="454642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57175" indent="-257175">
              <a:spcBef>
                <a:spcPct val="20000"/>
              </a:spcBef>
              <a:defRPr/>
            </a:pPr>
            <a:r>
              <a:rPr lang="ru-RU" sz="1800" dirty="0" smtClean="0">
                <a:solidFill>
                  <a:schemeClr val="accent1"/>
                </a:solidFill>
                <a:latin typeface="+mn-lt"/>
                <a:cs typeface="+mn-cs"/>
              </a:rPr>
              <a:t>1. Через </a:t>
            </a:r>
            <a:r>
              <a:rPr lang="ru-RU" sz="1800" dirty="0">
                <a:solidFill>
                  <a:schemeClr val="accent1"/>
                </a:solidFill>
                <a:latin typeface="+mn-lt"/>
                <a:cs typeface="+mn-cs"/>
              </a:rPr>
              <a:t>изучаемое содержание</a:t>
            </a:r>
          </a:p>
          <a:p>
            <a:pPr marL="257175" indent="-257175">
              <a:spcBef>
                <a:spcPct val="20000"/>
              </a:spcBef>
              <a:defRPr/>
            </a:pPr>
            <a:r>
              <a:rPr lang="ru-RU" sz="1400" dirty="0">
                <a:solidFill>
                  <a:srgbClr val="C00000"/>
                </a:solidFill>
                <a:latin typeface="+mn-lt"/>
                <a:cs typeface="+mn-cs"/>
              </a:rPr>
              <a:t>Пример:  </a:t>
            </a:r>
            <a:r>
              <a:rPr lang="ru-RU" sz="1400" dirty="0">
                <a:latin typeface="+mn-lt"/>
                <a:cs typeface="+mn-cs"/>
              </a:rPr>
              <a:t>и</a:t>
            </a:r>
            <a:r>
              <a:rPr lang="ru-RU" sz="1400" dirty="0" smtClean="0">
                <a:latin typeface="+mn-lt"/>
                <a:cs typeface="+mn-cs"/>
              </a:rPr>
              <a:t>зучить </a:t>
            </a:r>
            <a:r>
              <a:rPr lang="ru-RU" sz="1400" dirty="0">
                <a:latin typeface="+mn-lt"/>
                <a:cs typeface="+mn-cs"/>
              </a:rPr>
              <a:t>формулы приведения</a:t>
            </a:r>
          </a:p>
          <a:p>
            <a:pPr marL="257175" indent="-257175">
              <a:spcBef>
                <a:spcPct val="20000"/>
              </a:spcBef>
              <a:defRPr/>
            </a:pPr>
            <a:endParaRPr lang="ru-RU" sz="1800" dirty="0">
              <a:solidFill>
                <a:schemeClr val="tx2"/>
              </a:solidFill>
              <a:latin typeface="+mn-lt"/>
              <a:cs typeface="+mn-cs"/>
            </a:endParaRPr>
          </a:p>
        </p:txBody>
      </p:sp>
      <p:sp>
        <p:nvSpPr>
          <p:cNvPr id="9" name="Содержимое 2"/>
          <p:cNvSpPr txBox="1">
            <a:spLocks/>
          </p:cNvSpPr>
          <p:nvPr/>
        </p:nvSpPr>
        <p:spPr bwMode="auto">
          <a:xfrm>
            <a:off x="100953" y="1774940"/>
            <a:ext cx="4546421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57175" indent="-257175">
              <a:spcBef>
                <a:spcPct val="20000"/>
              </a:spcBef>
              <a:defRPr/>
            </a:pPr>
            <a:r>
              <a:rPr lang="ru-RU" sz="1800" dirty="0" smtClean="0">
                <a:solidFill>
                  <a:schemeClr val="accent1"/>
                </a:solidFill>
                <a:latin typeface="+mn-lt"/>
                <a:cs typeface="+mn-cs"/>
              </a:rPr>
              <a:t>2. Через </a:t>
            </a:r>
            <a:r>
              <a:rPr lang="ru-RU" sz="1800" dirty="0">
                <a:solidFill>
                  <a:schemeClr val="accent1"/>
                </a:solidFill>
                <a:latin typeface="+mn-lt"/>
                <a:cs typeface="+mn-cs"/>
              </a:rPr>
              <a:t>учебную деятельность обучающегося</a:t>
            </a:r>
          </a:p>
          <a:p>
            <a:pPr marL="257175" indent="-257175">
              <a:spcBef>
                <a:spcPct val="20000"/>
              </a:spcBef>
              <a:defRPr/>
            </a:pPr>
            <a:r>
              <a:rPr lang="ru-RU" sz="1400" dirty="0">
                <a:solidFill>
                  <a:srgbClr val="C00000"/>
                </a:solidFill>
                <a:latin typeface="+mn-lt"/>
                <a:cs typeface="+mn-cs"/>
              </a:rPr>
              <a:t>Пример:  </a:t>
            </a:r>
            <a:r>
              <a:rPr lang="ru-RU" sz="1400" dirty="0">
                <a:latin typeface="+mn-lt"/>
                <a:cs typeface="+mn-cs"/>
              </a:rPr>
              <a:t>р</a:t>
            </a:r>
            <a:r>
              <a:rPr lang="ru-RU" sz="1400" dirty="0" smtClean="0">
                <a:latin typeface="+mn-lt"/>
                <a:cs typeface="+mn-cs"/>
              </a:rPr>
              <a:t>ешение </a:t>
            </a:r>
            <a:r>
              <a:rPr lang="ru-RU" sz="1400" dirty="0">
                <a:latin typeface="+mn-lt"/>
                <a:cs typeface="+mn-cs"/>
              </a:rPr>
              <a:t>квадратных уравнений, обобщение знаний по теме</a:t>
            </a:r>
            <a:endParaRPr lang="ru-RU" sz="1400" dirty="0">
              <a:solidFill>
                <a:schemeClr val="tx2"/>
              </a:solidFill>
              <a:latin typeface="+mn-lt"/>
              <a:cs typeface="+mn-cs"/>
            </a:endParaRPr>
          </a:p>
        </p:txBody>
      </p:sp>
      <p:sp>
        <p:nvSpPr>
          <p:cNvPr id="12" name="Содержимое 2"/>
          <p:cNvSpPr txBox="1">
            <a:spLocks/>
          </p:cNvSpPr>
          <p:nvPr/>
        </p:nvSpPr>
        <p:spPr bwMode="auto">
          <a:xfrm>
            <a:off x="130077" y="2981277"/>
            <a:ext cx="4206792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57175" indent="-257175">
              <a:spcBef>
                <a:spcPct val="20000"/>
              </a:spcBef>
              <a:defRPr/>
            </a:pPr>
            <a:r>
              <a:rPr lang="ru-RU" sz="1800" dirty="0" smtClean="0">
                <a:solidFill>
                  <a:schemeClr val="accent1"/>
                </a:solidFill>
                <a:latin typeface="+mn-lt"/>
                <a:cs typeface="+mn-cs"/>
              </a:rPr>
              <a:t>3. Через </a:t>
            </a:r>
            <a:r>
              <a:rPr lang="ru-RU" sz="1800" dirty="0">
                <a:solidFill>
                  <a:schemeClr val="accent1"/>
                </a:solidFill>
                <a:latin typeface="+mn-lt"/>
                <a:cs typeface="+mn-cs"/>
              </a:rPr>
              <a:t>деятельность педагога</a:t>
            </a:r>
          </a:p>
          <a:p>
            <a:pPr marL="257175" indent="-257175">
              <a:spcBef>
                <a:spcPct val="20000"/>
              </a:spcBef>
              <a:defRPr/>
            </a:pPr>
            <a:r>
              <a:rPr lang="ru-RU" sz="1400" dirty="0">
                <a:solidFill>
                  <a:srgbClr val="C00000"/>
                </a:solidFill>
                <a:latin typeface="+mn-lt"/>
                <a:cs typeface="+mn-cs"/>
              </a:rPr>
              <a:t>Пример:  </a:t>
            </a:r>
            <a:r>
              <a:rPr lang="en-US" sz="1400" dirty="0">
                <a:latin typeface="+mn-lt"/>
                <a:cs typeface="+mn-cs"/>
              </a:rPr>
              <a:t>c</a:t>
            </a:r>
            <a:r>
              <a:rPr lang="ru-RU" sz="1400" dirty="0" err="1" smtClean="0">
                <a:latin typeface="+mn-lt"/>
                <a:cs typeface="+mn-cs"/>
              </a:rPr>
              <a:t>оздать</a:t>
            </a:r>
            <a:r>
              <a:rPr lang="ru-RU" sz="1400" dirty="0" smtClean="0">
                <a:latin typeface="+mn-lt"/>
                <a:cs typeface="+mn-cs"/>
              </a:rPr>
              <a:t> </a:t>
            </a:r>
            <a:r>
              <a:rPr lang="ru-RU" sz="1400" dirty="0">
                <a:latin typeface="+mn-lt"/>
                <a:cs typeface="+mn-cs"/>
              </a:rPr>
              <a:t>условия для…</a:t>
            </a:r>
          </a:p>
          <a:p>
            <a:pPr marL="257175" indent="-257175">
              <a:spcBef>
                <a:spcPct val="20000"/>
              </a:spcBef>
              <a:defRPr/>
            </a:pPr>
            <a:endParaRPr lang="ru-RU" sz="1800" dirty="0">
              <a:solidFill>
                <a:schemeClr val="tx2"/>
              </a:solidFill>
              <a:latin typeface="+mn-lt"/>
              <a:cs typeface="+mn-cs"/>
            </a:endParaRPr>
          </a:p>
        </p:txBody>
      </p:sp>
      <p:sp>
        <p:nvSpPr>
          <p:cNvPr id="13" name="Содержимое 2"/>
          <p:cNvSpPr txBox="1">
            <a:spLocks/>
          </p:cNvSpPr>
          <p:nvPr/>
        </p:nvSpPr>
        <p:spPr bwMode="auto">
          <a:xfrm>
            <a:off x="130077" y="3664179"/>
            <a:ext cx="4380962" cy="1418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57175" indent="-257175">
              <a:spcBef>
                <a:spcPct val="20000"/>
              </a:spcBef>
              <a:defRPr/>
            </a:pPr>
            <a:r>
              <a:rPr lang="ru-RU" sz="1800" dirty="0" smtClean="0">
                <a:solidFill>
                  <a:schemeClr val="accent1"/>
                </a:solidFill>
                <a:latin typeface="+mn-lt"/>
                <a:cs typeface="+mn-cs"/>
              </a:rPr>
              <a:t>4. Через </a:t>
            </a:r>
            <a:r>
              <a:rPr lang="ru-RU" sz="1800" dirty="0">
                <a:solidFill>
                  <a:schemeClr val="accent1"/>
                </a:solidFill>
                <a:latin typeface="+mn-lt"/>
                <a:cs typeface="+mn-cs"/>
              </a:rPr>
              <a:t>процессы интеллектуального и эмоционального развития</a:t>
            </a:r>
          </a:p>
          <a:p>
            <a:pPr marL="257175" indent="-257175">
              <a:spcBef>
                <a:spcPct val="20000"/>
              </a:spcBef>
              <a:defRPr/>
            </a:pPr>
            <a:r>
              <a:rPr lang="ru-RU" sz="1400" dirty="0">
                <a:solidFill>
                  <a:srgbClr val="C00000"/>
                </a:solidFill>
                <a:latin typeface="+mn-lt"/>
                <a:cs typeface="+mn-cs"/>
              </a:rPr>
              <a:t>Пример:</a:t>
            </a:r>
            <a:r>
              <a:rPr lang="ru-RU" sz="1400" dirty="0">
                <a:latin typeface="+mn-lt"/>
                <a:cs typeface="+mn-cs"/>
              </a:rPr>
              <a:t> формировать умение анализировать, развивать логическое мышление…</a:t>
            </a:r>
            <a:endParaRPr lang="ru-RU" sz="1400" dirty="0">
              <a:solidFill>
                <a:schemeClr val="tx2"/>
              </a:solidFill>
              <a:latin typeface="+mn-lt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11039" y="1168678"/>
            <a:ext cx="4632960" cy="375487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rgbClr val="C00000"/>
                </a:solidFill>
              </a:rPr>
              <a:t>Ключевые вопросы:</a:t>
            </a:r>
          </a:p>
          <a:p>
            <a:endParaRPr lang="ru-RU" sz="14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dirty="0" smtClean="0"/>
              <a:t>Позволяет ли формулировка «увидеть» </a:t>
            </a:r>
            <a:r>
              <a:rPr lang="ru-RU" sz="1400" dirty="0" smtClean="0">
                <a:solidFill>
                  <a:srgbClr val="C00000"/>
                </a:solidFill>
              </a:rPr>
              <a:t>результат </a:t>
            </a:r>
            <a:r>
              <a:rPr lang="ru-RU" sz="1400" dirty="0" smtClean="0"/>
              <a:t>урока?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sz="14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dirty="0" smtClean="0"/>
              <a:t>Ясна ли </a:t>
            </a:r>
            <a:r>
              <a:rPr lang="ru-RU" sz="1400" dirty="0" smtClean="0">
                <a:solidFill>
                  <a:srgbClr val="C00000"/>
                </a:solidFill>
              </a:rPr>
              <a:t>глубина</a:t>
            </a:r>
            <a:r>
              <a:rPr lang="ru-RU" sz="1400" dirty="0" smtClean="0"/>
              <a:t> изучаемого материала?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sz="14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dirty="0" smtClean="0"/>
              <a:t>Можно ли сделать выводы о том, какие изменения произойдут с учеником в результате урока, каковы его </a:t>
            </a:r>
            <a:r>
              <a:rPr lang="ru-RU" sz="1400" dirty="0" smtClean="0">
                <a:solidFill>
                  <a:srgbClr val="C00000"/>
                </a:solidFill>
              </a:rPr>
              <a:t>личностные приращения</a:t>
            </a:r>
            <a:r>
              <a:rPr lang="ru-RU" sz="1400" dirty="0" smtClean="0"/>
              <a:t>?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sz="14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rgbClr val="C00000"/>
                </a:solidFill>
              </a:rPr>
              <a:t>Достаточно</a:t>
            </a:r>
            <a:r>
              <a:rPr lang="ru-RU" sz="1400" dirty="0" smtClean="0"/>
              <a:t> ли цели? Чем ее нужно дополнить?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dirty="0" smtClean="0"/>
              <a:t>Возможно ли </a:t>
            </a:r>
            <a:r>
              <a:rPr lang="ru-RU" sz="1400" dirty="0" smtClean="0">
                <a:solidFill>
                  <a:srgbClr val="C00000"/>
                </a:solidFill>
              </a:rPr>
              <a:t>достичь</a:t>
            </a:r>
            <a:r>
              <a:rPr lang="ru-RU" sz="1400" dirty="0" smtClean="0"/>
              <a:t> цель за один урок?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dirty="0" smtClean="0"/>
              <a:t>Не будет ли урок </a:t>
            </a:r>
            <a:r>
              <a:rPr lang="ru-RU" sz="1400" dirty="0" smtClean="0">
                <a:solidFill>
                  <a:srgbClr val="C00000"/>
                </a:solidFill>
              </a:rPr>
              <a:t>результативен</a:t>
            </a:r>
            <a:r>
              <a:rPr lang="ru-RU" sz="1400" dirty="0" smtClean="0"/>
              <a:t>, если дети на него не придут?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429212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1236" y="76022"/>
            <a:ext cx="8282763" cy="85725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Целеполагание в ПС педагога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E0DB1-7492-4729-88A8-A734A443D7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" y="2"/>
            <a:ext cx="1009290" cy="1009290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-32120" y="1009292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1331640" y="1383618"/>
            <a:ext cx="2862318" cy="18362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/>
              <a:t>ТФ:</a:t>
            </a:r>
          </a:p>
          <a:p>
            <a:pPr marL="214313" indent="-214313" algn="ctr">
              <a:buFont typeface="Arial" panose="020B0604020202020204" pitchFamily="34" charset="0"/>
              <a:buChar char="•"/>
            </a:pPr>
            <a:r>
              <a:rPr lang="ru-RU" sz="1400" dirty="0"/>
              <a:t>воспитательная деятельность:  связана постановкой </a:t>
            </a:r>
            <a:r>
              <a:rPr lang="ru-RU" sz="1400" dirty="0">
                <a:solidFill>
                  <a:schemeClr val="bg1"/>
                </a:solidFill>
              </a:rPr>
              <a:t>воспитательных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b="1" dirty="0">
                <a:solidFill>
                  <a:srgbClr val="C00000"/>
                </a:solidFill>
              </a:rPr>
              <a:t>целей</a:t>
            </a:r>
            <a:r>
              <a:rPr lang="ru-RU" sz="1400" dirty="0"/>
              <a:t>, способствующих развитию обучающихся, независимо от их способностей и характера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517994" y="1383618"/>
            <a:ext cx="3294366" cy="18362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/>
              <a:t>ОТФ:</a:t>
            </a:r>
          </a:p>
          <a:p>
            <a:pPr marL="214313" indent="-214313" algn="ctr">
              <a:buFont typeface="Arial" panose="020B0604020202020204" pitchFamily="34" charset="0"/>
              <a:buChar char="•"/>
            </a:pPr>
            <a:r>
              <a:rPr lang="ru-RU" sz="1400" dirty="0"/>
              <a:t>педагогическая деятельность по проектированию и реализации образовательного процесса;</a:t>
            </a:r>
          </a:p>
          <a:p>
            <a:pPr marL="214313" indent="-214313" algn="ctr">
              <a:buFont typeface="Arial" panose="020B0604020202020204" pitchFamily="34" charset="0"/>
              <a:buChar char="•"/>
            </a:pPr>
            <a:r>
              <a:rPr lang="ru-RU" sz="1400" dirty="0"/>
              <a:t>педагогическая деятельность по проектированию и реализации основных общеобразовательных программ;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547664" y="3597864"/>
            <a:ext cx="6102678" cy="135015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400" dirty="0"/>
          </a:p>
          <a:p>
            <a:pPr algn="ctr"/>
            <a:endParaRPr lang="ru-RU" sz="1400" dirty="0"/>
          </a:p>
          <a:p>
            <a:pPr algn="ctr"/>
            <a:r>
              <a:rPr lang="ru-RU" sz="1400" dirty="0"/>
              <a:t>Педагогический управленческий цикл: </a:t>
            </a:r>
            <a:br>
              <a:rPr lang="ru-RU" sz="1400" dirty="0"/>
            </a:br>
            <a:r>
              <a:rPr lang="ru-RU" sz="1400" b="1" dirty="0">
                <a:solidFill>
                  <a:schemeClr val="tx1"/>
                </a:solidFill>
              </a:rPr>
              <a:t>целеполагание,</a:t>
            </a:r>
          </a:p>
          <a:p>
            <a:pPr algn="ctr"/>
            <a:r>
              <a:rPr lang="ru-RU" sz="1400" dirty="0"/>
              <a:t>моделирование,</a:t>
            </a:r>
          </a:p>
          <a:p>
            <a:pPr algn="ctr"/>
            <a:r>
              <a:rPr lang="ru-RU" sz="1400" dirty="0"/>
              <a:t>планирование,</a:t>
            </a:r>
          </a:p>
          <a:p>
            <a:pPr algn="ctr"/>
            <a:r>
              <a:rPr lang="ru-RU" sz="1400" dirty="0"/>
              <a:t>реализация,</a:t>
            </a:r>
          </a:p>
          <a:p>
            <a:pPr algn="ctr"/>
            <a:r>
              <a:rPr lang="ru-RU" sz="1400" dirty="0"/>
              <a:t>контроль и оценка</a:t>
            </a:r>
          </a:p>
          <a:p>
            <a:pPr algn="ctr"/>
            <a:endParaRPr lang="ru-RU" sz="1400" dirty="0"/>
          </a:p>
          <a:p>
            <a:pPr algn="ctr"/>
            <a:endParaRPr lang="ru-RU" sz="1400" dirty="0"/>
          </a:p>
        </p:txBody>
      </p:sp>
      <p:sp>
        <p:nvSpPr>
          <p:cNvPr id="13" name="Стрелка вправо 12"/>
          <p:cNvSpPr/>
          <p:nvPr/>
        </p:nvSpPr>
        <p:spPr>
          <a:xfrm rot="16200000">
            <a:off x="5976157" y="3111810"/>
            <a:ext cx="378042" cy="594067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/>
          </a:p>
        </p:txBody>
      </p:sp>
      <p:sp>
        <p:nvSpPr>
          <p:cNvPr id="14" name="Стрелка вправо 13"/>
          <p:cNvSpPr/>
          <p:nvPr/>
        </p:nvSpPr>
        <p:spPr>
          <a:xfrm rot="16200000">
            <a:off x="2870812" y="3111809"/>
            <a:ext cx="378042" cy="594067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/>
          </a:p>
        </p:txBody>
      </p:sp>
    </p:spTree>
    <p:extLst>
      <p:ext uri="{BB962C8B-B14F-4D97-AF65-F5344CB8AC3E}">
        <p14:creationId xmlns:p14="http://schemas.microsoft.com/office/powerpoint/2010/main" val="233936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1236" y="76022"/>
            <a:ext cx="8282763" cy="85725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Целеполагание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E0DB1-7492-4729-88A8-A734A443D7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" y="2"/>
            <a:ext cx="1009290" cy="1009290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-32120" y="1009292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Схема 9"/>
          <p:cNvGraphicFramePr/>
          <p:nvPr>
            <p:extLst>
              <p:ext uri="{D42A27DB-BD31-4B8C-83A1-F6EECF244321}">
                <p14:modId xmlns:p14="http://schemas.microsoft.com/office/powerpoint/2010/main" val="3236355047"/>
              </p:ext>
            </p:extLst>
          </p:nvPr>
        </p:nvGraphicFramePr>
        <p:xfrm>
          <a:off x="579953" y="1195410"/>
          <a:ext cx="2725878" cy="37087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2" name="Схема 11"/>
          <p:cNvGraphicFramePr/>
          <p:nvPr>
            <p:extLst>
              <p:ext uri="{D42A27DB-BD31-4B8C-83A1-F6EECF244321}">
                <p14:modId xmlns:p14="http://schemas.microsoft.com/office/powerpoint/2010/main" val="1860696574"/>
              </p:ext>
            </p:extLst>
          </p:nvPr>
        </p:nvGraphicFramePr>
        <p:xfrm>
          <a:off x="3439117" y="1290259"/>
          <a:ext cx="5487170" cy="35190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2662853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1236" y="76022"/>
            <a:ext cx="8282763" cy="85725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Структура компетенции целеполагания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E0DB1-7492-4729-88A8-A734A443D7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" y="2"/>
            <a:ext cx="1009290" cy="1009290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-32120" y="1009292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6050180"/>
              </p:ext>
            </p:extLst>
          </p:nvPr>
        </p:nvGraphicFramePr>
        <p:xfrm>
          <a:off x="426719" y="1221599"/>
          <a:ext cx="8260081" cy="3918047"/>
        </p:xfrm>
        <a:graphic>
          <a:graphicData uri="http://schemas.openxmlformats.org/drawingml/2006/table">
            <a:tbl>
              <a:tblPr firstRow="1" firstCol="1" bandRow="1"/>
              <a:tblGrid>
                <a:gridCol w="27531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31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37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18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Знает (понимает)</a:t>
                      </a:r>
                    </a:p>
                  </a:txBody>
                  <a:tcPr marL="48019" marR="480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Умеет</a:t>
                      </a:r>
                    </a:p>
                  </a:txBody>
                  <a:tcPr marL="48019" marR="480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Владеет (опыт)</a:t>
                      </a:r>
                    </a:p>
                  </a:txBody>
                  <a:tcPr marL="48019" marR="480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376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– роль целеполагания в психологической структуре деятельности; значение целеполагания в профессиональном развитии педагога и в деятельности обучающихся;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– понятия: цель, задача, иерархия целей, приоритетные цели;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– виды и уровни целей (</a:t>
                      </a:r>
                      <a:r>
                        <a:rPr lang="ru-RU" sz="1050" dirty="0" err="1">
                          <a:effectLst/>
                          <a:latin typeface="+mj-lt"/>
                          <a:ea typeface="Calibri"/>
                          <a:cs typeface="Times New Roman"/>
                        </a:rPr>
                        <a:t>долгострочные</a:t>
                      </a:r>
                      <a:r>
                        <a:rPr lang="ru-RU" sz="105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, краткосрочные, стратегические и пр.);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– требования к цели: </a:t>
                      </a:r>
                      <a:r>
                        <a:rPr lang="ru-RU" sz="1050" dirty="0" err="1">
                          <a:effectLst/>
                          <a:latin typeface="+mj-lt"/>
                          <a:ea typeface="Calibri"/>
                          <a:cs typeface="Times New Roman"/>
                        </a:rPr>
                        <a:t>операциональность</a:t>
                      </a:r>
                      <a:r>
                        <a:rPr lang="ru-RU" sz="105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, конкретность, измеримость, достижимость, реалистичность, определенность во времени;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ru-RU" sz="105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способы постановки целей и задач деятельности, в том числе с учетом индивидуализации и дифференциации</a:t>
                      </a:r>
                      <a:r>
                        <a:rPr lang="ru-RU" sz="105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dirty="0" smtClean="0">
                          <a:solidFill>
                            <a:srgbClr val="E36C0A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– методы диагностики и прогнозирования для постановки цели;</a:t>
                      </a:r>
                      <a:endParaRPr lang="ru-RU" sz="1050" dirty="0" smtClean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ru-RU" sz="1050" dirty="0">
                          <a:solidFill>
                            <a:srgbClr val="76923C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методы, приемы и технологии обучения целеполаганию</a:t>
                      </a:r>
                      <a:endParaRPr lang="ru-RU" sz="105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8019" marR="480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– </a:t>
                      </a:r>
                      <a:r>
                        <a:rPr lang="ru-RU" sz="1050" dirty="0">
                          <a:solidFill>
                            <a:srgbClr val="E36C0A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применять методы диагностики и прогнозирования для постановки целей;</a:t>
                      </a:r>
                      <a:endParaRPr lang="ru-RU" sz="105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marL="952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–  </a:t>
                      </a:r>
                      <a:r>
                        <a:rPr lang="ru-RU" sz="1050" dirty="0">
                          <a:solidFill>
                            <a:srgbClr val="548DD4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формулировать и декомпозировать  цели профессионального развития с учетом актуальной потребности;</a:t>
                      </a:r>
                      <a:endParaRPr lang="ru-RU" sz="105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marL="952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92CDDC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– формулировать и декомпозировать цели изучения дисциплины, курса, модуля, раздела, темы, занятия переводить их в учебные задачи  с учетом нормативных требований, индивидуализации и дифференциации учебного процесса;</a:t>
                      </a:r>
                      <a:endParaRPr lang="ru-RU" sz="105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marL="952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– </a:t>
                      </a:r>
                      <a:r>
                        <a:rPr lang="ru-RU" sz="1050" dirty="0">
                          <a:solidFill>
                            <a:srgbClr val="76923C"/>
                          </a:solidFill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использовать методы, приемы и технологии обучения целеполаганию</a:t>
                      </a:r>
                      <a:endParaRPr lang="ru-RU" sz="105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marL="952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5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marL="952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5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marL="952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5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8019" marR="480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079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ru-RU" sz="1050" dirty="0">
                          <a:solidFill>
                            <a:srgbClr val="548DD4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проектирования целевого компонента программы собственного профессионального развития;</a:t>
                      </a:r>
                      <a:endParaRPr lang="ru-RU" sz="105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marL="1079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92CDDC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– проектирования целевого компонента учебного процесса: декомпозиции целей и задач ФГОС для дисциплины, (курса, модуля), раздела, темы, занятия;</a:t>
                      </a:r>
                      <a:endParaRPr lang="ru-RU" sz="105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marL="1079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– </a:t>
                      </a:r>
                      <a:r>
                        <a:rPr lang="ru-RU" sz="1050" dirty="0">
                          <a:solidFill>
                            <a:srgbClr val="76923C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применения методов, приемов и технологий обучения целеполаганию;</a:t>
                      </a:r>
                      <a:endParaRPr lang="ru-RU" sz="105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marL="1079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FF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– проявляет понимание смысла и значения целеполагания, заинтересован и мотивирован на целеполагание, способен управлять своими действиями и эмоциями по целеполаганию</a:t>
                      </a:r>
                      <a:endParaRPr lang="ru-RU" sz="105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marL="1079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FF000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endParaRPr lang="ru-RU" sz="105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marL="1079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1079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8019" marR="480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6577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1236" y="76022"/>
            <a:ext cx="8282763" cy="85725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Показатели и критерии </a:t>
            </a:r>
            <a:r>
              <a:rPr lang="ru-RU" sz="2400" b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сформированности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(пример)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E0DB1-7492-4729-88A8-A734A443D7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" y="2"/>
            <a:ext cx="1009290" cy="1009290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-32120" y="1009292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505500725"/>
              </p:ext>
            </p:extLst>
          </p:nvPr>
        </p:nvGraphicFramePr>
        <p:xfrm>
          <a:off x="191589" y="1085311"/>
          <a:ext cx="8495211" cy="39558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7133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1236" y="76022"/>
            <a:ext cx="8282763" cy="85725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Уровни компетентности (пример)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E0DB1-7492-4729-88A8-A734A443D7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" y="2"/>
            <a:ext cx="1009290" cy="1009290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-32120" y="1009292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8696379"/>
              </p:ext>
            </p:extLst>
          </p:nvPr>
        </p:nvGraphicFramePr>
        <p:xfrm>
          <a:off x="304801" y="1587335"/>
          <a:ext cx="8220891" cy="28540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24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850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646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</a:rPr>
                        <a:t>Результат</a:t>
                      </a:r>
                      <a:endParaRPr lang="ru-RU" sz="1200" dirty="0">
                        <a:latin typeface="+mn-lt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</a:rPr>
                        <a:t>Описание</a:t>
                      </a:r>
                      <a:r>
                        <a:rPr lang="ru-RU" sz="1200" baseline="0" dirty="0" smtClean="0">
                          <a:latin typeface="+mn-lt"/>
                        </a:rPr>
                        <a:t> базового уровня</a:t>
                      </a:r>
                      <a:endParaRPr lang="ru-RU" sz="1200" dirty="0">
                        <a:latin typeface="+mn-lt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</a:rPr>
                        <a:t>Описание повышенного уровня</a:t>
                      </a:r>
                      <a:endParaRPr lang="ru-RU" sz="1200" dirty="0">
                        <a:latin typeface="+mn-lt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93391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Имеет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опыт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проектирования целевого компонента учебного процесса: декомпозиции целей и задач ФГОС для дисциплины, (курса, модуля), раздела, темы, занятия</a:t>
                      </a:r>
                      <a:endParaRPr lang="ru-RU" sz="1200" dirty="0">
                        <a:latin typeface="+mj-lt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effectLst/>
                          <a:latin typeface="+mj-lt"/>
                          <a:ea typeface="Calibri"/>
                        </a:rPr>
                        <a:t>Разрабатывает целевой компонент образовательной программы, в том числе рабочей программы дисциплины (курса, модуля), темы, раздела, занятия</a:t>
                      </a:r>
                      <a:r>
                        <a:rPr lang="ru-RU" sz="1400" dirty="0" smtClean="0">
                          <a:effectLst/>
                          <a:latin typeface="+mj-lt"/>
                          <a:ea typeface="Times New Roman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rgbClr val="C00000"/>
                          </a:solidFill>
                          <a:effectLst/>
                          <a:latin typeface="+mj-lt"/>
                          <a:ea typeface="Times New Roman"/>
                        </a:rPr>
                        <a:t>с учетом принятых требований на основе авторских (чужих) разработок</a:t>
                      </a:r>
                      <a:endParaRPr lang="ru-RU" sz="1200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Calibri"/>
                          <a:cs typeface="+mn-cs"/>
                        </a:rPr>
                        <a:t>Разрабатывает целевой компонент образовательной программы, в том числе рабочей программы дисциплины (курса, модуля), темы, раздела, занятия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uLnTx/>
                          <a:uFillTx/>
                          <a:latin typeface="+mj-lt"/>
                          <a:ea typeface="Calibri"/>
                          <a:cs typeface="+mn-cs"/>
                        </a:rPr>
                        <a:t> 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j-lt"/>
                          <a:ea typeface="Calibri"/>
                          <a:cs typeface="+mn-cs"/>
                        </a:rPr>
                        <a:t>в соответствии с принятой и обоснованной системой требований. Адекватно оценивает собственную деятельность по целеполаганию, своевременно и обоснованно вносит коррективы</a:t>
                      </a: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  <a:p>
                      <a:endParaRPr lang="ru-RU" sz="1200" dirty="0">
                        <a:latin typeface="+mj-lt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6575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1236" y="76022"/>
            <a:ext cx="8282763" cy="85725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Уровни компетентности (пример)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E0DB1-7492-4729-88A8-A734A443D7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" y="2"/>
            <a:ext cx="1009290" cy="1009290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-32120" y="1009292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2014587"/>
              </p:ext>
            </p:extLst>
          </p:nvPr>
        </p:nvGraphicFramePr>
        <p:xfrm>
          <a:off x="209007" y="1275606"/>
          <a:ext cx="8795656" cy="3240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78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86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391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02975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</a:rPr>
                        <a:t>Результат</a:t>
                      </a:r>
                      <a:endParaRPr lang="ru-RU" sz="1200" dirty="0">
                        <a:latin typeface="+mn-lt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</a:rPr>
                        <a:t>Описание</a:t>
                      </a:r>
                      <a:r>
                        <a:rPr lang="ru-RU" sz="1200" baseline="0" dirty="0" smtClean="0">
                          <a:latin typeface="+mn-lt"/>
                        </a:rPr>
                        <a:t> базового уровня</a:t>
                      </a:r>
                      <a:endParaRPr lang="ru-RU" sz="1200" dirty="0">
                        <a:latin typeface="+mn-lt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</a:rPr>
                        <a:t>Описание повышенного уровня</a:t>
                      </a:r>
                      <a:endParaRPr lang="ru-RU" sz="1200" dirty="0">
                        <a:latin typeface="+mn-lt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7385"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latin typeface="+mn-lt"/>
                        </a:rPr>
                        <a:t>Имеет опыт </a:t>
                      </a: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проектирования целевого компонента программы собственного профессионального развития</a:t>
                      </a:r>
                      <a:endParaRPr lang="ru-RU" sz="1200" b="0" dirty="0">
                        <a:latin typeface="+mn-lt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effectLst/>
                          <a:latin typeface="+mn-lt"/>
                          <a:ea typeface="Calibri"/>
                        </a:rPr>
                        <a:t>Проектирует </a:t>
                      </a:r>
                      <a:r>
                        <a:rPr lang="ru-RU" sz="1400" b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/>
                        </a:rPr>
                        <a:t>элементы</a:t>
                      </a:r>
                      <a:r>
                        <a:rPr lang="ru-RU" sz="1400" b="0" dirty="0" smtClean="0">
                          <a:solidFill>
                            <a:srgbClr val="CC00CC"/>
                          </a:solidFill>
                          <a:effectLst/>
                          <a:latin typeface="+mn-lt"/>
                          <a:ea typeface="Calibri"/>
                        </a:rPr>
                        <a:t> </a:t>
                      </a:r>
                      <a:r>
                        <a:rPr lang="ru-RU" sz="1400" b="0" dirty="0" smtClean="0">
                          <a:effectLst/>
                          <a:latin typeface="+mn-lt"/>
                          <a:ea typeface="Calibri"/>
                        </a:rPr>
                        <a:t>целевого компонента программы собственного профессионального развития </a:t>
                      </a:r>
                      <a:r>
                        <a:rPr lang="ru-RU" sz="1400" b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/>
                        </a:rPr>
                        <a:t>на ближайшую перспективу с учетом принятых требований </a:t>
                      </a:r>
                      <a:endParaRPr lang="ru-RU" sz="1200" b="0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effectLst/>
                          <a:latin typeface="+mn-lt"/>
                          <a:ea typeface="Calibri"/>
                        </a:rPr>
                        <a:t>Проектирует </a:t>
                      </a:r>
                      <a:r>
                        <a:rPr lang="ru-RU" sz="1400" b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/>
                        </a:rPr>
                        <a:t>систему целей на ближайшую перспективу и отдаленную перспективу </a:t>
                      </a:r>
                      <a:r>
                        <a:rPr lang="ru-RU" sz="1400" b="0" dirty="0" smtClean="0">
                          <a:effectLst/>
                          <a:latin typeface="+mn-lt"/>
                          <a:ea typeface="Calibri"/>
                        </a:rPr>
                        <a:t>программы собственного профессионального развития </a:t>
                      </a:r>
                      <a:r>
                        <a:rPr lang="ru-RU" sz="1400" b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/>
                        </a:rPr>
                        <a:t>в соответствии с принятой и обоснованной системой требований. Адекватно оценивает собственную деятельность по целеполаганию, своевременно и обоснованно вносит коррективы</a:t>
                      </a:r>
                      <a:endParaRPr lang="ru-RU" sz="1200" b="0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1813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1236" y="76022"/>
            <a:ext cx="8282763" cy="85725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Содержание и структура модуля «Целеполагание»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E0DB1-7492-4729-88A8-A734A443D7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" y="2"/>
            <a:ext cx="1009290" cy="1009290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-32120" y="1009292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48503" y="1243756"/>
            <a:ext cx="2729531" cy="3842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 smtClean="0">
                <a:solidFill>
                  <a:schemeClr val="tx1"/>
                </a:solidFill>
              </a:rPr>
              <a:t>26 часов из них -18 очно</a:t>
            </a:r>
            <a:endParaRPr lang="ru-RU" sz="1800" dirty="0">
              <a:solidFill>
                <a:schemeClr val="tx1"/>
              </a:solidFill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925166863"/>
              </p:ext>
            </p:extLst>
          </p:nvPr>
        </p:nvGraphicFramePr>
        <p:xfrm>
          <a:off x="-362009" y="1435868"/>
          <a:ext cx="3244547" cy="37938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2882538" y="1125384"/>
            <a:ext cx="6142746" cy="401811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</a:rPr>
              <a:t>Тема 2 «Целеполагание в педагогическом процессе»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b="1" dirty="0" smtClean="0">
                <a:solidFill>
                  <a:schemeClr val="tx1"/>
                </a:solidFill>
              </a:rPr>
              <a:t>Цель </a:t>
            </a:r>
            <a:r>
              <a:rPr lang="ru-RU" sz="1200" b="1" dirty="0">
                <a:solidFill>
                  <a:schemeClr val="tx1"/>
                </a:solidFill>
              </a:rPr>
              <a:t>обучения</a:t>
            </a:r>
            <a:r>
              <a:rPr lang="ru-RU" sz="1200" dirty="0">
                <a:solidFill>
                  <a:schemeClr val="tx1"/>
                </a:solidFill>
              </a:rPr>
              <a:t>. </a:t>
            </a:r>
            <a:r>
              <a:rPr lang="ru-RU" sz="1200" dirty="0" smtClean="0">
                <a:solidFill>
                  <a:schemeClr val="tx1"/>
                </a:solidFill>
              </a:rPr>
              <a:t>Проектирование </a:t>
            </a:r>
            <a:r>
              <a:rPr lang="ru-RU" sz="1200" dirty="0">
                <a:solidFill>
                  <a:schemeClr val="tx1"/>
                </a:solidFill>
              </a:rPr>
              <a:t>целей образовательной программы. </a:t>
            </a:r>
            <a:endParaRPr lang="ru-RU" sz="1200" dirty="0" smtClean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</a:rPr>
              <a:t>Основные </a:t>
            </a:r>
            <a:r>
              <a:rPr lang="ru-RU" sz="1200" dirty="0">
                <a:solidFill>
                  <a:schemeClr val="tx1"/>
                </a:solidFill>
              </a:rPr>
              <a:t>направления </a:t>
            </a:r>
            <a:r>
              <a:rPr lang="ru-RU" sz="1200" b="1" dirty="0">
                <a:solidFill>
                  <a:schemeClr val="tx1"/>
                </a:solidFill>
              </a:rPr>
              <a:t>конкретизации целей</a:t>
            </a:r>
            <a:r>
              <a:rPr lang="ru-RU" sz="1200" dirty="0">
                <a:solidFill>
                  <a:schemeClr val="tx1"/>
                </a:solidFill>
              </a:rPr>
              <a:t>: цель как характеристика образовательных условий; цель как характеристика внутренних, процессуальных параметров – способностей и возможностей обучающихся; цель как характеристика образовательных результатов. </a:t>
            </a:r>
            <a:endParaRPr lang="ru-RU" sz="1200" dirty="0" smtClean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b="1" dirty="0" smtClean="0">
                <a:solidFill>
                  <a:schemeClr val="tx1"/>
                </a:solidFill>
              </a:rPr>
              <a:t>Иерархия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>
                <a:solidFill>
                  <a:schemeClr val="tx1"/>
                </a:solidFill>
              </a:rPr>
              <a:t>образовательных целей. </a:t>
            </a:r>
            <a:r>
              <a:rPr lang="ru-RU" sz="1200" b="1" dirty="0">
                <a:solidFill>
                  <a:schemeClr val="tx1"/>
                </a:solidFill>
              </a:rPr>
              <a:t>Декомпозиция</a:t>
            </a:r>
            <a:r>
              <a:rPr lang="ru-RU" sz="1200" dirty="0">
                <a:solidFill>
                  <a:schemeClr val="tx1"/>
                </a:solidFill>
              </a:rPr>
              <a:t> образовательных целей. </a:t>
            </a:r>
            <a:endParaRPr lang="ru-RU" sz="1200" dirty="0" smtClean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b="1" dirty="0" smtClean="0">
                <a:solidFill>
                  <a:schemeClr val="tx1"/>
                </a:solidFill>
              </a:rPr>
              <a:t>Методы </a:t>
            </a:r>
            <a:r>
              <a:rPr lang="ru-RU" sz="1200" b="1" dirty="0">
                <a:solidFill>
                  <a:schemeClr val="tx1"/>
                </a:solidFill>
              </a:rPr>
              <a:t>и приемы </a:t>
            </a:r>
            <a:r>
              <a:rPr lang="ru-RU" sz="1200" dirty="0">
                <a:solidFill>
                  <a:schemeClr val="tx1"/>
                </a:solidFill>
              </a:rPr>
              <a:t>диагностики и прогнозирования для постановки целей. </a:t>
            </a:r>
            <a:endParaRPr lang="ru-RU" sz="1200" dirty="0" smtClean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b="1" dirty="0" smtClean="0">
                <a:solidFill>
                  <a:schemeClr val="tx1"/>
                </a:solidFill>
              </a:rPr>
              <a:t>Постановка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>
                <a:solidFill>
                  <a:schemeClr val="tx1"/>
                </a:solidFill>
              </a:rPr>
              <a:t>образовательных целей в предметных областях. Алгоритм постановки целей в предметной области. Процедура групповой разработки конкретизированных учебных целей</a:t>
            </a:r>
            <a:r>
              <a:rPr lang="ru-RU" sz="1200" dirty="0" smtClean="0">
                <a:solidFill>
                  <a:schemeClr val="tx1"/>
                </a:solidFill>
              </a:rPr>
              <a:t>. </a:t>
            </a:r>
            <a:r>
              <a:rPr lang="ru-RU" sz="1200" dirty="0">
                <a:solidFill>
                  <a:schemeClr val="tx1"/>
                </a:solidFill>
              </a:rPr>
              <a:t>Дидактическая цель занятия. </a:t>
            </a:r>
            <a:endParaRPr lang="ru-RU" sz="1200" dirty="0" smtClean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b="1" dirty="0">
                <a:solidFill>
                  <a:schemeClr val="tx1"/>
                </a:solidFill>
              </a:rPr>
              <a:t>Педагогическая таксономия</a:t>
            </a:r>
            <a:r>
              <a:rPr lang="ru-RU" sz="1200" dirty="0">
                <a:solidFill>
                  <a:schemeClr val="tx1"/>
                </a:solidFill>
              </a:rPr>
              <a:t>. Способы постановки целей по </a:t>
            </a:r>
            <a:r>
              <a:rPr lang="ru-RU" sz="1200" dirty="0" err="1">
                <a:solidFill>
                  <a:schemeClr val="tx1"/>
                </a:solidFill>
              </a:rPr>
              <a:t>В.М.Кларину</a:t>
            </a:r>
            <a:r>
              <a:rPr lang="ru-RU" sz="1200" dirty="0">
                <a:solidFill>
                  <a:schemeClr val="tx1"/>
                </a:solidFill>
              </a:rPr>
              <a:t>. Таксономии педагогических целей.  Таксономия  целей обучения </a:t>
            </a:r>
            <a:r>
              <a:rPr lang="ru-RU" sz="1200" dirty="0" err="1">
                <a:solidFill>
                  <a:schemeClr val="tx1"/>
                </a:solidFill>
              </a:rPr>
              <a:t>Б.Блума</a:t>
            </a:r>
            <a:r>
              <a:rPr lang="ru-RU" sz="1200" dirty="0">
                <a:solidFill>
                  <a:schemeClr val="tx1"/>
                </a:solidFill>
              </a:rPr>
              <a:t>, </a:t>
            </a:r>
            <a:r>
              <a:rPr lang="ru-RU" sz="1200" dirty="0" err="1">
                <a:solidFill>
                  <a:schemeClr val="tx1"/>
                </a:solidFill>
              </a:rPr>
              <a:t>Л.Андерсона</a:t>
            </a:r>
            <a:r>
              <a:rPr lang="ru-RU" sz="1200" dirty="0">
                <a:solidFill>
                  <a:schemeClr val="tx1"/>
                </a:solidFill>
              </a:rPr>
              <a:t> и </a:t>
            </a:r>
            <a:r>
              <a:rPr lang="ru-RU" sz="1200" dirty="0" err="1">
                <a:solidFill>
                  <a:schemeClr val="tx1"/>
                </a:solidFill>
              </a:rPr>
              <a:t>Д.Кратволя</a:t>
            </a:r>
            <a:r>
              <a:rPr lang="ru-RU" sz="1200" dirty="0">
                <a:solidFill>
                  <a:schemeClr val="tx1"/>
                </a:solidFill>
              </a:rPr>
              <a:t>. Таксономия учебных задач </a:t>
            </a:r>
            <a:r>
              <a:rPr lang="ru-RU" sz="1200" dirty="0" err="1">
                <a:solidFill>
                  <a:schemeClr val="tx1"/>
                </a:solidFill>
              </a:rPr>
              <a:t>Д.Толлингеровой</a:t>
            </a:r>
            <a:r>
              <a:rPr lang="ru-RU" sz="1200" dirty="0">
                <a:solidFill>
                  <a:schemeClr val="tx1"/>
                </a:solidFill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</a:rPr>
              <a:t>Постановка </a:t>
            </a:r>
            <a:r>
              <a:rPr lang="ru-RU" sz="1200" b="1" dirty="0">
                <a:solidFill>
                  <a:schemeClr val="tx1"/>
                </a:solidFill>
              </a:rPr>
              <a:t>цели в зоне ближайшего развития</a:t>
            </a:r>
            <a:r>
              <a:rPr lang="ru-RU" sz="1200" dirty="0">
                <a:solidFill>
                  <a:schemeClr val="tx1"/>
                </a:solidFill>
              </a:rPr>
              <a:t>. Цель как планируемый результат. Уровни планируемых результатов по </a:t>
            </a:r>
            <a:r>
              <a:rPr lang="ru-RU" sz="1200" dirty="0" err="1">
                <a:solidFill>
                  <a:schemeClr val="tx1"/>
                </a:solidFill>
              </a:rPr>
              <a:t>И.Я.Лернеру</a:t>
            </a:r>
            <a:r>
              <a:rPr lang="ru-RU" sz="1200" dirty="0">
                <a:solidFill>
                  <a:schemeClr val="tx1"/>
                </a:solidFill>
              </a:rPr>
              <a:t>, по </a:t>
            </a:r>
            <a:r>
              <a:rPr lang="ru-RU" sz="1200" dirty="0" err="1">
                <a:solidFill>
                  <a:schemeClr val="tx1"/>
                </a:solidFill>
              </a:rPr>
              <a:t>В.П.Беспалько</a:t>
            </a:r>
            <a:r>
              <a:rPr lang="ru-RU" sz="1200" dirty="0">
                <a:solidFill>
                  <a:schemeClr val="tx1"/>
                </a:solidFill>
              </a:rPr>
              <a:t>. Алгоритм определения уровня учебных целей. Задачный подход в планировании образовательных результатов. Учебные цели на языке «наблюдаемых учебных действий» как измеряемые учебные цели.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</a:rPr>
              <a:t>Процесс </a:t>
            </a:r>
            <a:r>
              <a:rPr lang="ru-RU" sz="1200" b="1" dirty="0">
                <a:solidFill>
                  <a:schemeClr val="tx1"/>
                </a:solidFill>
              </a:rPr>
              <a:t>системного дидактического проектирования</a:t>
            </a:r>
            <a:r>
              <a:rPr lang="ru-RU" sz="1200" dirty="0">
                <a:solidFill>
                  <a:schemeClr val="tx1"/>
                </a:solidFill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b="1" dirty="0" smtClean="0">
                <a:solidFill>
                  <a:schemeClr val="tx1"/>
                </a:solidFill>
              </a:rPr>
              <a:t>Ограничения </a:t>
            </a:r>
            <a:r>
              <a:rPr lang="ru-RU" sz="1200" dirty="0">
                <a:solidFill>
                  <a:schemeClr val="tx1"/>
                </a:solidFill>
              </a:rPr>
              <a:t>в педагогическом целеполагании. Дидактический принцип неопределенности.</a:t>
            </a:r>
          </a:p>
        </p:txBody>
      </p:sp>
    </p:spTree>
    <p:extLst>
      <p:ext uri="{BB962C8B-B14F-4D97-AF65-F5344CB8AC3E}">
        <p14:creationId xmlns:p14="http://schemas.microsoft.com/office/powerpoint/2010/main" val="570616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&gt;&lt;version val=&quot;16202&quot;/&gt;&lt;partner val=&quot;530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eweekdayFirstOfWeek val=&quot;2&quot;/&gt;&lt;m_mruColor&gt;&lt;m_vecMRU length=&quot;2&quot;&gt;&lt;elem&gt;&lt;m_ppcolschidx val=&quot;0&quot;/&gt;&lt;m_rgb r=&quot;ff&quot; g=&quot;99&quot; b=&quot;0&quot;/&gt;&lt;/elem&gt;&lt;elem&gt;&lt;m_ppcolschidx val=&quot;0&quot;/&gt;&lt;m_rgb r=&quot;0&quot; g=&quot;80&quot; b=&quot;80&quot;/&gt;&lt;/elem&gt;&lt;/m_vecMRU&gt;&lt;/m_mruColor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&gt;,&lt;/m_chDecimalSymbol&gt;&lt;m_nGroupingDigits val=&quot;3&quot;/&gt;&lt;m_chGroupingSymbol&gt;.&lt;/m_chGroupingSymbol&gt;&lt;/m_precDefault&gt;&lt;/CDefaultPrec&gt;&lt;/root&gt;"/>
  <p:tag name="THINKCELLUNDODONOTDELETE" val="1238"/>
</p:tagLst>
</file>

<file path=ppt/theme/theme1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scription xmlns="f07adec3-9edc-4ba9-a947-c557adee0635" xsi:nil="true"/>
    <DocDate xmlns="f07adec3-9edc-4ba9-a947-c557adee0635">2016-05-03T21:00:00+00:00</DocDate>
    <docType xmlns="bf387998-361a-4211-8acf-65231cde5cba">17</docType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6B4FFBA0ED7388418B435DAA3AFCEE7C" ma:contentTypeVersion="5" ma:contentTypeDescription="Создание документа." ma:contentTypeScope="" ma:versionID="20e6f15c70d26a55779f06a0dd9b5995">
  <xsd:schema xmlns:xsd="http://www.w3.org/2001/XMLSchema" xmlns:xs="http://www.w3.org/2001/XMLSchema" xmlns:p="http://schemas.microsoft.com/office/2006/metadata/properties" xmlns:ns2="f07adec3-9edc-4ba9-a947-c557adee0635" xmlns:ns3="bf387998-361a-4211-8acf-65231cde5cba" targetNamespace="http://schemas.microsoft.com/office/2006/metadata/properties" ma:root="true" ma:fieldsID="196038fb871006277e55b7952c423e65" ns2:_="" ns3:_="">
    <xsd:import namespace="f07adec3-9edc-4ba9-a947-c557adee0635"/>
    <xsd:import namespace="bf387998-361a-4211-8acf-65231cde5cba"/>
    <xsd:element name="properties">
      <xsd:complexType>
        <xsd:sequence>
          <xsd:element name="documentManagement">
            <xsd:complexType>
              <xsd:all>
                <xsd:element ref="ns2:DocDate" minOccurs="0"/>
                <xsd:element ref="ns2:Description" minOccurs="0"/>
                <xsd:element ref="ns3:docTyp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7adec3-9edc-4ba9-a947-c557adee0635" elementFormDefault="qualified">
    <xsd:import namespace="http://schemas.microsoft.com/office/2006/documentManagement/types"/>
    <xsd:import namespace="http://schemas.microsoft.com/office/infopath/2007/PartnerControls"/>
    <xsd:element name="DocDate" ma:index="2" nillable="true" ma:displayName="Дата документа" ma:format="DateOnly" ma:internalName="DocDate">
      <xsd:simpleType>
        <xsd:restriction base="dms:DateTime"/>
      </xsd:simpleType>
    </xsd:element>
    <xsd:element name="Description" ma:index="3" nillable="true" ma:displayName="Описание" ma:internalName="Description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387998-361a-4211-8acf-65231cde5cba" elementFormDefault="qualified">
    <xsd:import namespace="http://schemas.microsoft.com/office/2006/documentManagement/types"/>
    <xsd:import namespace="http://schemas.microsoft.com/office/infopath/2007/PartnerControls"/>
    <xsd:element name="docType" ma:index="10" nillable="true" ma:displayName="Тип документа" ma:list="{A20BBD65-6409-4692-B680-0D8EC82623CA}" ma:internalName="docType" ma:readOnly="false" ma:showField="Title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6" ma:displayName="Тип контента"/>
        <xsd:element ref="dc:title" minOccurs="0" maxOccurs="1" ma:index="1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A1B1BB5-2DF2-4415-8137-D1E4E72ACE1F}">
  <ds:schemaRefs>
    <ds:schemaRef ds:uri="http://purl.org/dc/elements/1.1/"/>
    <ds:schemaRef ds:uri="bf387998-361a-4211-8acf-65231cde5cba"/>
    <ds:schemaRef ds:uri="http://www.w3.org/XML/1998/namespace"/>
    <ds:schemaRef ds:uri="f07adec3-9edc-4ba9-a947-c557adee0635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6E4C0B8C-A3C4-45A6-904D-315D9DC8034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07adec3-9edc-4ba9-a947-c557adee0635"/>
    <ds:schemaRef ds:uri="bf387998-361a-4211-8acf-65231cde5cb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749972B-3FEF-4919-A90D-C76D11A7D57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52639</TotalTime>
  <Words>1918</Words>
  <Application>Microsoft Office PowerPoint</Application>
  <PresentationFormat>Экран (16:9)</PresentationFormat>
  <Paragraphs>236</Paragraphs>
  <Slides>19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3" baseType="lpstr">
      <vt:lpstr>Arial</vt:lpstr>
      <vt:lpstr>Calibri</vt:lpstr>
      <vt:lpstr>Times New Roman</vt:lpstr>
      <vt:lpstr>3_Тема Office</vt:lpstr>
      <vt:lpstr>Презентация PowerPoint</vt:lpstr>
      <vt:lpstr>Умеем  ли мы формулировать цели? </vt:lpstr>
      <vt:lpstr>Целеполагание в ПС педагога</vt:lpstr>
      <vt:lpstr>Целеполагание</vt:lpstr>
      <vt:lpstr>Структура компетенции целеполагания</vt:lpstr>
      <vt:lpstr>Показатели и критерии сформированности (пример)</vt:lpstr>
      <vt:lpstr>Уровни компетентности (пример)</vt:lpstr>
      <vt:lpstr>Уровни компетентности (пример)</vt:lpstr>
      <vt:lpstr>Содержание и структура модуля «Целеполагание»</vt:lpstr>
      <vt:lpstr>Технология формирования компетенции целеполагания</vt:lpstr>
      <vt:lpstr>Примеры тестовых заданий</vt:lpstr>
      <vt:lpstr>Примеры тестовых заданий</vt:lpstr>
      <vt:lpstr>Примеры тестовых заданий</vt:lpstr>
      <vt:lpstr>Примеры тестовых заданий</vt:lpstr>
      <vt:lpstr>Примеры тестовых заданий</vt:lpstr>
      <vt:lpstr>Примеры тестовых заданий</vt:lpstr>
      <vt:lpstr>Примеры тестовых заданий</vt:lpstr>
      <vt:lpstr>Примеры тестовых заданий</vt:lpstr>
      <vt:lpstr>Спасибо за внимание!</vt:lpstr>
    </vt:vector>
  </TitlesOfParts>
  <Company>adm.local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гос регистрации док страт планирования в ГАСУ_29-04-2016</dc:title>
  <dc:creator>Krichmara</dc:creator>
  <cp:lastModifiedBy>user</cp:lastModifiedBy>
  <cp:revision>2191</cp:revision>
  <cp:lastPrinted>2018-11-28T20:10:02Z</cp:lastPrinted>
  <dcterms:created xsi:type="dcterms:W3CDTF">2012-02-06T06:39:19Z</dcterms:created>
  <dcterms:modified xsi:type="dcterms:W3CDTF">2018-12-04T16:52:32Z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0x0101006B4FFBA0ED7388418B435DAA3AFCEE7C</vt:lpwstr>
  </property>
</Properties>
</file>