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2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8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6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3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8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8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6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7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2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F588-DF74-493E-A709-EE784E4F97B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FFD2-B12E-47B5-9F49-545513F38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6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5449" r="1531" b="3390"/>
          <a:stretch/>
        </p:blipFill>
        <p:spPr>
          <a:xfrm>
            <a:off x="-3010008" y="0"/>
            <a:ext cx="15202008" cy="70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541" t="15275" r="1035" b="7964"/>
          <a:stretch/>
        </p:blipFill>
        <p:spPr>
          <a:xfrm>
            <a:off x="6440" y="-1"/>
            <a:ext cx="12226420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6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036" t="17914" r="17468" b="4445"/>
          <a:stretch/>
        </p:blipFill>
        <p:spPr>
          <a:xfrm>
            <a:off x="-1" y="0"/>
            <a:ext cx="1076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678" t="20378" r="15191" b="6558"/>
          <a:stretch/>
        </p:blipFill>
        <p:spPr>
          <a:xfrm>
            <a:off x="0" y="-1"/>
            <a:ext cx="10515600" cy="66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542" t="33759" r="5490" b="6558"/>
          <a:stretch/>
        </p:blipFill>
        <p:spPr>
          <a:xfrm>
            <a:off x="0" y="22582"/>
            <a:ext cx="12251785" cy="50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310" t="24428" r="34492" b="6558"/>
          <a:stretch/>
        </p:blipFill>
        <p:spPr>
          <a:xfrm>
            <a:off x="0" y="0"/>
            <a:ext cx="5893663" cy="5834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6112" t="24428" r="33404" b="4094"/>
          <a:stretch/>
        </p:blipFill>
        <p:spPr>
          <a:xfrm>
            <a:off x="5893663" y="0"/>
            <a:ext cx="6105659" cy="606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Вершинин Евгений Вас</dc:creator>
  <cp:lastModifiedBy>Вершинин Евгений Вас</cp:lastModifiedBy>
  <cp:revision>2</cp:revision>
  <dcterms:created xsi:type="dcterms:W3CDTF">2020-04-15T05:59:10Z</dcterms:created>
  <dcterms:modified xsi:type="dcterms:W3CDTF">2020-04-15T06:02:32Z</dcterms:modified>
</cp:coreProperties>
</file>