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3" r:id="rId6"/>
    <p:sldId id="275" r:id="rId7"/>
    <p:sldId id="274" r:id="rId8"/>
    <p:sldId id="277" r:id="rId9"/>
    <p:sldId id="262" r:id="rId10"/>
    <p:sldId id="263" r:id="rId11"/>
    <p:sldId id="25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3" autoAdjust="0"/>
  </p:normalViewPr>
  <p:slideViewPr>
    <p:cSldViewPr>
      <p:cViewPr varScale="1">
        <p:scale>
          <a:sx n="107" d="100"/>
          <a:sy n="107" d="100"/>
        </p:scale>
        <p:origin x="636" y="10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44F42-33E2-493D-9AB2-EA41B148640A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03A99426-E044-4DC7-8518-8A00674E25ED}">
      <dgm:prSet phldrT="[Текст]"/>
      <dgm:spPr/>
      <dgm:t>
        <a:bodyPr/>
        <a:lstStyle/>
        <a:p>
          <a:endParaRPr lang="ru-RU" dirty="0"/>
        </a:p>
      </dgm:t>
    </dgm:pt>
    <dgm:pt modelId="{38847E10-898A-4A37-9B60-BC1EB598ED37}" type="parTrans" cxnId="{E6F13D21-BF4A-49EF-954B-4A83E45F5B60}">
      <dgm:prSet/>
      <dgm:spPr/>
      <dgm:t>
        <a:bodyPr/>
        <a:lstStyle/>
        <a:p>
          <a:endParaRPr lang="ru-RU"/>
        </a:p>
      </dgm:t>
    </dgm:pt>
    <dgm:pt modelId="{FAB2A9D2-BB46-45E2-A118-DA21B7A41A84}" type="sibTrans" cxnId="{E6F13D21-BF4A-49EF-954B-4A83E45F5B60}">
      <dgm:prSet/>
      <dgm:spPr/>
      <dgm:t>
        <a:bodyPr/>
        <a:lstStyle/>
        <a:p>
          <a:endParaRPr lang="ru-RU"/>
        </a:p>
      </dgm:t>
    </dgm:pt>
    <dgm:pt modelId="{C0948AD5-62A5-4545-8D71-3FCF87B2DB93}">
      <dgm:prSet phldrT="[Текст]"/>
      <dgm:spPr/>
      <dgm:t>
        <a:bodyPr/>
        <a:lstStyle/>
        <a:p>
          <a:endParaRPr lang="ru-RU" dirty="0"/>
        </a:p>
      </dgm:t>
    </dgm:pt>
    <dgm:pt modelId="{9C050F9D-0490-47ED-84B3-F38A9CABAFFC}" type="parTrans" cxnId="{46A3AE24-FEFF-4E50-8A62-8ECA5E1A6A2E}">
      <dgm:prSet/>
      <dgm:spPr/>
      <dgm:t>
        <a:bodyPr/>
        <a:lstStyle/>
        <a:p>
          <a:endParaRPr lang="ru-RU"/>
        </a:p>
      </dgm:t>
    </dgm:pt>
    <dgm:pt modelId="{B4BB7DBC-1B7D-49E2-AF10-147D472FBC8B}" type="sibTrans" cxnId="{46A3AE24-FEFF-4E50-8A62-8ECA5E1A6A2E}">
      <dgm:prSet/>
      <dgm:spPr/>
      <dgm:t>
        <a:bodyPr/>
        <a:lstStyle/>
        <a:p>
          <a:endParaRPr lang="ru-RU"/>
        </a:p>
      </dgm:t>
    </dgm:pt>
    <dgm:pt modelId="{B3D920B8-25A1-4864-8FBA-BD6840E8A552}">
      <dgm:prSet phldrT="[Текст]"/>
      <dgm:spPr/>
      <dgm:t>
        <a:bodyPr/>
        <a:lstStyle/>
        <a:p>
          <a:r>
            <a:rPr lang="ru-RU" b="1" dirty="0" err="1" smtClean="0"/>
            <a:t>Легокраеведение</a:t>
          </a:r>
          <a:endParaRPr lang="ru-RU" b="1" dirty="0"/>
        </a:p>
      </dgm:t>
    </dgm:pt>
    <dgm:pt modelId="{D52CCC0C-D07B-420C-BD95-9E417668744B}" type="parTrans" cxnId="{958AB86D-19DA-488F-8472-B4B3394E56EF}">
      <dgm:prSet/>
      <dgm:spPr/>
      <dgm:t>
        <a:bodyPr/>
        <a:lstStyle/>
        <a:p>
          <a:endParaRPr lang="ru-RU"/>
        </a:p>
      </dgm:t>
    </dgm:pt>
    <dgm:pt modelId="{9DA2E704-EDFA-4EC6-A498-90D527962AE2}" type="sibTrans" cxnId="{958AB86D-19DA-488F-8472-B4B3394E56EF}">
      <dgm:prSet/>
      <dgm:spPr/>
      <dgm:t>
        <a:bodyPr/>
        <a:lstStyle/>
        <a:p>
          <a:endParaRPr lang="ru-RU"/>
        </a:p>
      </dgm:t>
    </dgm:pt>
    <dgm:pt modelId="{782EE514-155E-4DD9-84FB-DD7F5C3D4250}" type="pres">
      <dgm:prSet presAssocID="{4BD44F42-33E2-493D-9AB2-EA41B148640A}" presName="Name0" presStyleCnt="0">
        <dgm:presLayoutVars>
          <dgm:dir/>
          <dgm:resizeHandles val="exact"/>
        </dgm:presLayoutVars>
      </dgm:prSet>
      <dgm:spPr/>
    </dgm:pt>
    <dgm:pt modelId="{D5ACC94D-1091-4A76-B441-47600D67822A}" type="pres">
      <dgm:prSet presAssocID="{4BD44F42-33E2-493D-9AB2-EA41B148640A}" presName="vNodes" presStyleCnt="0"/>
      <dgm:spPr/>
    </dgm:pt>
    <dgm:pt modelId="{E66F7CB9-DEA5-414E-AA09-86A619B26B1F}" type="pres">
      <dgm:prSet presAssocID="{03A99426-E044-4DC7-8518-8A00674E25ED}" presName="node" presStyleLbl="node1" presStyleIdx="0" presStyleCnt="3" custLinFactNeighborX="-1418" custLinFactNeighborY="-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E3E9-EF50-49BE-87C9-6085B04536C7}" type="pres">
      <dgm:prSet presAssocID="{FAB2A9D2-BB46-45E2-A118-DA21B7A41A84}" presName="spacerT" presStyleCnt="0"/>
      <dgm:spPr/>
    </dgm:pt>
    <dgm:pt modelId="{C07DFBD8-4AA7-4F14-9D17-829FF8674364}" type="pres">
      <dgm:prSet presAssocID="{FAB2A9D2-BB46-45E2-A118-DA21B7A41A8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9FBD5EA-4194-496B-9D24-DE0FB517E292}" type="pres">
      <dgm:prSet presAssocID="{FAB2A9D2-BB46-45E2-A118-DA21B7A41A84}" presName="spacerB" presStyleCnt="0"/>
      <dgm:spPr/>
    </dgm:pt>
    <dgm:pt modelId="{508E32C0-ACDB-4E98-AC9B-CE92B06E8B5D}" type="pres">
      <dgm:prSet presAssocID="{C0948AD5-62A5-4545-8D71-3FCF87B2DB93}" presName="node" presStyleLbl="node1" presStyleIdx="1" presStyleCnt="3" custLinFactNeighborX="587" custLinFactNeighborY="-2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70D8A-AF1E-4740-B69E-459F5CE6BD4F}" type="pres">
      <dgm:prSet presAssocID="{4BD44F42-33E2-493D-9AB2-EA41B148640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7C0EAA76-0B5C-466A-872C-4BC9D6D1BA34}" type="pres">
      <dgm:prSet presAssocID="{4BD44F42-33E2-493D-9AB2-EA41B148640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143EC54-0310-44D3-AD93-FC2B5F710F1E}" type="pres">
      <dgm:prSet presAssocID="{4BD44F42-33E2-493D-9AB2-EA41B148640A}" presName="lastNode" presStyleLbl="node1" presStyleIdx="2" presStyleCnt="3" custScaleX="134103" custScaleY="13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44422-A225-4487-80D5-1A84D5EA1CEE}" type="presOf" srcId="{4BD44F42-33E2-493D-9AB2-EA41B148640A}" destId="{782EE514-155E-4DD9-84FB-DD7F5C3D4250}" srcOrd="0" destOrd="0" presId="urn:microsoft.com/office/officeart/2005/8/layout/equation2"/>
    <dgm:cxn modelId="{958AB86D-19DA-488F-8472-B4B3394E56EF}" srcId="{4BD44F42-33E2-493D-9AB2-EA41B148640A}" destId="{B3D920B8-25A1-4864-8FBA-BD6840E8A552}" srcOrd="2" destOrd="0" parTransId="{D52CCC0C-D07B-420C-BD95-9E417668744B}" sibTransId="{9DA2E704-EDFA-4EC6-A498-90D527962AE2}"/>
    <dgm:cxn modelId="{7903A9DF-7CAE-4EDC-BD1F-7D979D523F9C}" type="presOf" srcId="{B4BB7DBC-1B7D-49E2-AF10-147D472FBC8B}" destId="{7C0EAA76-0B5C-466A-872C-4BC9D6D1BA34}" srcOrd="1" destOrd="0" presId="urn:microsoft.com/office/officeart/2005/8/layout/equation2"/>
    <dgm:cxn modelId="{A788F9B1-0422-418E-97E8-0C5CB94934F4}" type="presOf" srcId="{C0948AD5-62A5-4545-8D71-3FCF87B2DB93}" destId="{508E32C0-ACDB-4E98-AC9B-CE92B06E8B5D}" srcOrd="0" destOrd="0" presId="urn:microsoft.com/office/officeart/2005/8/layout/equation2"/>
    <dgm:cxn modelId="{5FEFCB88-2764-40FC-8DA0-314B67775206}" type="presOf" srcId="{B4BB7DBC-1B7D-49E2-AF10-147D472FBC8B}" destId="{49E70D8A-AF1E-4740-B69E-459F5CE6BD4F}" srcOrd="0" destOrd="0" presId="urn:microsoft.com/office/officeart/2005/8/layout/equation2"/>
    <dgm:cxn modelId="{510BA502-75AE-498C-8169-E8F54778E504}" type="presOf" srcId="{B3D920B8-25A1-4864-8FBA-BD6840E8A552}" destId="{6143EC54-0310-44D3-AD93-FC2B5F710F1E}" srcOrd="0" destOrd="0" presId="urn:microsoft.com/office/officeart/2005/8/layout/equation2"/>
    <dgm:cxn modelId="{E6F13D21-BF4A-49EF-954B-4A83E45F5B60}" srcId="{4BD44F42-33E2-493D-9AB2-EA41B148640A}" destId="{03A99426-E044-4DC7-8518-8A00674E25ED}" srcOrd="0" destOrd="0" parTransId="{38847E10-898A-4A37-9B60-BC1EB598ED37}" sibTransId="{FAB2A9D2-BB46-45E2-A118-DA21B7A41A84}"/>
    <dgm:cxn modelId="{039742DE-7D5E-4C8A-A8AF-C7729D82864E}" type="presOf" srcId="{03A99426-E044-4DC7-8518-8A00674E25ED}" destId="{E66F7CB9-DEA5-414E-AA09-86A619B26B1F}" srcOrd="0" destOrd="0" presId="urn:microsoft.com/office/officeart/2005/8/layout/equation2"/>
    <dgm:cxn modelId="{46A3AE24-FEFF-4E50-8A62-8ECA5E1A6A2E}" srcId="{4BD44F42-33E2-493D-9AB2-EA41B148640A}" destId="{C0948AD5-62A5-4545-8D71-3FCF87B2DB93}" srcOrd="1" destOrd="0" parTransId="{9C050F9D-0490-47ED-84B3-F38A9CABAFFC}" sibTransId="{B4BB7DBC-1B7D-49E2-AF10-147D472FBC8B}"/>
    <dgm:cxn modelId="{7FF27AF5-61AB-416C-8A6B-31B61BF0780B}" type="presOf" srcId="{FAB2A9D2-BB46-45E2-A118-DA21B7A41A84}" destId="{C07DFBD8-4AA7-4F14-9D17-829FF8674364}" srcOrd="0" destOrd="0" presId="urn:microsoft.com/office/officeart/2005/8/layout/equation2"/>
    <dgm:cxn modelId="{956228EF-A0E7-4F99-B36C-EEBE8E5B65F9}" type="presParOf" srcId="{782EE514-155E-4DD9-84FB-DD7F5C3D4250}" destId="{D5ACC94D-1091-4A76-B441-47600D67822A}" srcOrd="0" destOrd="0" presId="urn:microsoft.com/office/officeart/2005/8/layout/equation2"/>
    <dgm:cxn modelId="{63711B4F-0CA5-4796-8422-B6AD79000702}" type="presParOf" srcId="{D5ACC94D-1091-4A76-B441-47600D67822A}" destId="{E66F7CB9-DEA5-414E-AA09-86A619B26B1F}" srcOrd="0" destOrd="0" presId="urn:microsoft.com/office/officeart/2005/8/layout/equation2"/>
    <dgm:cxn modelId="{03748027-5C96-42E6-A786-FBA0799AFFD3}" type="presParOf" srcId="{D5ACC94D-1091-4A76-B441-47600D67822A}" destId="{597CE3E9-EF50-49BE-87C9-6085B04536C7}" srcOrd="1" destOrd="0" presId="urn:microsoft.com/office/officeart/2005/8/layout/equation2"/>
    <dgm:cxn modelId="{E8380585-1382-427F-89DD-CFE8C48D0B55}" type="presParOf" srcId="{D5ACC94D-1091-4A76-B441-47600D67822A}" destId="{C07DFBD8-4AA7-4F14-9D17-829FF8674364}" srcOrd="2" destOrd="0" presId="urn:microsoft.com/office/officeart/2005/8/layout/equation2"/>
    <dgm:cxn modelId="{491473FA-6F2D-4AE0-892B-FEE372AA030F}" type="presParOf" srcId="{D5ACC94D-1091-4A76-B441-47600D67822A}" destId="{A9FBD5EA-4194-496B-9D24-DE0FB517E292}" srcOrd="3" destOrd="0" presId="urn:microsoft.com/office/officeart/2005/8/layout/equation2"/>
    <dgm:cxn modelId="{7E2839E4-0ABA-46DB-B4D0-BD7EB7D0FE47}" type="presParOf" srcId="{D5ACC94D-1091-4A76-B441-47600D67822A}" destId="{508E32C0-ACDB-4E98-AC9B-CE92B06E8B5D}" srcOrd="4" destOrd="0" presId="urn:microsoft.com/office/officeart/2005/8/layout/equation2"/>
    <dgm:cxn modelId="{13331131-4D03-478F-BB8A-C1931A23D30D}" type="presParOf" srcId="{782EE514-155E-4DD9-84FB-DD7F5C3D4250}" destId="{49E70D8A-AF1E-4740-B69E-459F5CE6BD4F}" srcOrd="1" destOrd="0" presId="urn:microsoft.com/office/officeart/2005/8/layout/equation2"/>
    <dgm:cxn modelId="{E515891E-C6D5-4BA8-8D4C-3DD64779E6B6}" type="presParOf" srcId="{49E70D8A-AF1E-4740-B69E-459F5CE6BD4F}" destId="{7C0EAA76-0B5C-466A-872C-4BC9D6D1BA34}" srcOrd="0" destOrd="0" presId="urn:microsoft.com/office/officeart/2005/8/layout/equation2"/>
    <dgm:cxn modelId="{DC6BB857-3E84-4489-AE83-3FB74139340F}" type="presParOf" srcId="{782EE514-155E-4DD9-84FB-DD7F5C3D4250}" destId="{6143EC54-0310-44D3-AD93-FC2B5F710F1E}" srcOrd="2" destOrd="0" presId="urn:microsoft.com/office/officeart/2005/8/layout/equation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навыки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pPr algn="ctr"/>
          <a:endParaRPr lang="ru-RU" noProof="0" dirty="0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pPr algn="ctr"/>
          <a:endParaRPr lang="ru-RU" noProof="0" dirty="0"/>
        </a:p>
      </dgm:t>
    </dgm:pt>
    <dgm:pt modelId="{5AE9E325-3BE1-4E32-AB34-0F126D5FCDE5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А 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pPr algn="ctr"/>
          <a:endParaRPr lang="ru-RU" noProof="0" dirty="0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pPr algn="ctr"/>
          <a:endParaRPr lang="ru-RU" noProof="0" dirty="0"/>
        </a:p>
      </dgm:t>
    </dgm:pt>
    <dgm:pt modelId="{00BB640D-5BB7-4F3A-896B-B2BA326CB2FC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Б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pPr algn="ctr"/>
          <a:endParaRPr lang="ru-RU" noProof="0" dirty="0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pPr algn="ctr"/>
          <a:endParaRPr lang="ru-RU" noProof="0" dirty="0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6BC626F3-5837-4A5D-B875-FD6D4F5AC184}" type="presOf" srcId="{5AE9E325-3BE1-4E32-AB34-0F126D5FCDE5}" destId="{4F2E1842-6D3A-42B0-9888-E161EA49B4CD}" srcOrd="0" destOrd="0" presId="urn:microsoft.com/office/officeart/2005/8/layout/radial4"/>
    <dgm:cxn modelId="{EC471501-1C6D-44AF-86C9-A33EFB72E2F2}" type="presOf" srcId="{FDE0C96E-4F63-4F5B-BA63-CABD27326C2C}" destId="{5E419F04-3D00-4CA0-AED4-966593CF0A0A}" srcOrd="0" destOrd="0" presId="urn:microsoft.com/office/officeart/2005/8/layout/radial4"/>
    <dgm:cxn modelId="{470695E6-05B4-4134-8033-C98DE7D2AB1E}" type="presOf" srcId="{4597D818-6D11-4AC2-BFAD-8621DB5E5ADD}" destId="{C005A75D-3CA7-401C-9709-F3CF2987108E}" srcOrd="0" destOrd="0" presId="urn:microsoft.com/office/officeart/2005/8/layout/radial4"/>
    <dgm:cxn modelId="{8AC8D6FD-797B-43D7-BAA3-23AD2D5D9366}" type="presOf" srcId="{C8C9AC21-3FFA-4C9D-90AA-D6B660604937}" destId="{3632CD18-4C73-43E8-8D0D-D15664F32C2E}" srcOrd="0" destOrd="0" presId="urn:microsoft.com/office/officeart/2005/8/layout/radial4"/>
    <dgm:cxn modelId="{6EC268B8-D62A-4A28-A964-C1B04292C887}" type="presOf" srcId="{98650D56-9C43-4505-9DA1-4D3C821A1690}" destId="{1E3A3621-59C7-42A1-97A5-EC6ABE8BA2DF}" srcOrd="0" destOrd="0" presId="urn:microsoft.com/office/officeart/2005/8/layout/radial4"/>
    <dgm:cxn modelId="{17148890-BE4A-44B6-A59F-B46F9D1A7FD6}" type="presOf" srcId="{00BB640D-5BB7-4F3A-896B-B2BA326CB2FC}" destId="{FFB85016-4115-4059-B1FF-07AFB8C98554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07E625D3-8004-4B08-BC2A-6F703D727E27}" type="presParOf" srcId="{5E419F04-3D00-4CA0-AED4-966593CF0A0A}" destId="{3632CD18-4C73-43E8-8D0D-D15664F32C2E}" srcOrd="0" destOrd="0" presId="urn:microsoft.com/office/officeart/2005/8/layout/radial4"/>
    <dgm:cxn modelId="{77864332-13E9-4C21-98E9-3C7A482B7420}" type="presParOf" srcId="{5E419F04-3D00-4CA0-AED4-966593CF0A0A}" destId="{1E3A3621-59C7-42A1-97A5-EC6ABE8BA2DF}" srcOrd="1" destOrd="0" presId="urn:microsoft.com/office/officeart/2005/8/layout/radial4"/>
    <dgm:cxn modelId="{B239200E-6A15-49A4-9233-4C6E595EEE1F}" type="presParOf" srcId="{5E419F04-3D00-4CA0-AED4-966593CF0A0A}" destId="{4F2E1842-6D3A-42B0-9888-E161EA49B4CD}" srcOrd="2" destOrd="0" presId="urn:microsoft.com/office/officeart/2005/8/layout/radial4"/>
    <dgm:cxn modelId="{12E6BECD-AAD1-4568-BFC9-8B0ABEFA046D}" type="presParOf" srcId="{5E419F04-3D00-4CA0-AED4-966593CF0A0A}" destId="{C005A75D-3CA7-401C-9709-F3CF2987108E}" srcOrd="3" destOrd="0" presId="urn:microsoft.com/office/officeart/2005/8/layout/radial4"/>
    <dgm:cxn modelId="{DABF63AA-912E-4C5C-81B7-53624E7DEB1F}" type="presParOf" srcId="{5E419F04-3D00-4CA0-AED4-966593CF0A0A}" destId="{FFB85016-4115-4059-B1FF-07AFB8C9855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навыки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pPr algn="ctr"/>
          <a:endParaRPr lang="ru-RU" noProof="0" dirty="0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pPr algn="ctr"/>
          <a:endParaRPr lang="ru-RU" noProof="0" dirty="0"/>
        </a:p>
      </dgm:t>
    </dgm:pt>
    <dgm:pt modelId="{5AE9E325-3BE1-4E32-AB34-0F126D5FCDE5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А 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pPr algn="ctr"/>
          <a:endParaRPr lang="ru-RU" noProof="0" dirty="0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pPr algn="ctr"/>
          <a:endParaRPr lang="ru-RU" noProof="0" dirty="0"/>
        </a:p>
      </dgm:t>
    </dgm:pt>
    <dgm:pt modelId="{00BB640D-5BB7-4F3A-896B-B2BA326CB2FC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Б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pPr algn="ctr"/>
          <a:endParaRPr lang="ru-RU" noProof="0" dirty="0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pPr algn="ctr"/>
          <a:endParaRPr lang="ru-RU" noProof="0" dirty="0"/>
        </a:p>
      </dgm:t>
    </dgm:pt>
    <dgm:pt modelId="{A311CBE4-8D00-42D6-91EC-0EE4E9A9198E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В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B9D86A10-DD17-43EA-B940-4D44B1F26740}" type="parTrans" cxnId="{35ADF9D2-6DD3-4EA9-A9EC-127CEB276693}">
      <dgm:prSet/>
      <dgm:spPr/>
      <dgm:t>
        <a:bodyPr/>
        <a:lstStyle/>
        <a:p>
          <a:endParaRPr lang="ru-RU"/>
        </a:p>
      </dgm:t>
    </dgm:pt>
    <dgm:pt modelId="{568CAF27-62D4-4C15-BC2F-D45A26B853B0}" type="sibTrans" cxnId="{35ADF9D2-6DD3-4EA9-A9EC-127CEB276693}">
      <dgm:prSet/>
      <dgm:spPr/>
      <dgm:t>
        <a:bodyPr/>
        <a:lstStyle/>
        <a:p>
          <a:endParaRPr lang="ru-RU"/>
        </a:p>
      </dgm:t>
    </dgm:pt>
    <dgm:pt modelId="{CF7E83AA-5B0C-4C11-A890-E057D83FB4DD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orbel"/>
              <a:ea typeface="+mn-ea"/>
              <a:cs typeface="+mn-cs"/>
            </a:rPr>
            <a:t>Г</a:t>
          </a:r>
          <a:endParaRPr lang="ru-RU" sz="1800" b="0" i="0" noProof="0" dirty="0">
            <a:latin typeface="Corbel"/>
            <a:ea typeface="+mn-ea"/>
            <a:cs typeface="+mn-cs"/>
          </a:endParaRPr>
        </a:p>
      </dgm:t>
    </dgm:pt>
    <dgm:pt modelId="{49564AB2-A509-4C74-B011-D952EE590E62}" type="parTrans" cxnId="{024A8548-D1E2-46D8-8659-F2FE30EA1462}">
      <dgm:prSet/>
      <dgm:spPr/>
      <dgm:t>
        <a:bodyPr/>
        <a:lstStyle/>
        <a:p>
          <a:endParaRPr lang="ru-RU"/>
        </a:p>
      </dgm:t>
    </dgm:pt>
    <dgm:pt modelId="{8BCAB889-DBD4-4217-87B3-F89679FACED9}" type="sibTrans" cxnId="{024A8548-D1E2-46D8-8659-F2FE30EA1462}">
      <dgm:prSet/>
      <dgm:spPr/>
      <dgm:t>
        <a:bodyPr/>
        <a:lstStyle/>
        <a:p>
          <a:endParaRPr lang="ru-RU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1FA27-DA0E-4DCF-81CC-6030ED2DA21A}" type="pres">
      <dgm:prSet presAssocID="{B9D86A10-DD17-43EA-B940-4D44B1F26740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36FDFC3-D6CA-4CCE-9C85-28B008531A80}" type="pres">
      <dgm:prSet presAssocID="{A311CBE4-8D00-42D6-91EC-0EE4E9A919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F90E-9EE0-4E9A-8330-BD7F31EF50D1}" type="pres">
      <dgm:prSet presAssocID="{49564AB2-A509-4C74-B011-D952EE590E6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DE25A6B-1E55-4C25-B196-BD9BFF7E5C92}" type="pres">
      <dgm:prSet presAssocID="{CF7E83AA-5B0C-4C11-A890-E057D83FB4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16654-D879-4350-9774-ED7FA73D5A60}" type="presOf" srcId="{4597D818-6D11-4AC2-BFAD-8621DB5E5ADD}" destId="{C005A75D-3CA7-401C-9709-F3CF2987108E}" srcOrd="0" destOrd="0" presId="urn:microsoft.com/office/officeart/2005/8/layout/radial4"/>
    <dgm:cxn modelId="{024A8548-D1E2-46D8-8659-F2FE30EA1462}" srcId="{C8C9AC21-3FFA-4C9D-90AA-D6B660604937}" destId="{CF7E83AA-5B0C-4C11-A890-E057D83FB4DD}" srcOrd="3" destOrd="0" parTransId="{49564AB2-A509-4C74-B011-D952EE590E62}" sibTransId="{8BCAB889-DBD4-4217-87B3-F89679FACED9}"/>
    <dgm:cxn modelId="{6CC1053C-BAEE-45FD-96C9-A118B31DFA86}" type="presOf" srcId="{98650D56-9C43-4505-9DA1-4D3C821A1690}" destId="{1E3A3621-59C7-42A1-97A5-EC6ABE8BA2DF}" srcOrd="0" destOrd="0" presId="urn:microsoft.com/office/officeart/2005/8/layout/radial4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9503FB64-5236-4FC0-8F5C-931AEA48B537}" type="presOf" srcId="{5AE9E325-3BE1-4E32-AB34-0F126D5FCDE5}" destId="{4F2E1842-6D3A-42B0-9888-E161EA49B4CD}" srcOrd="0" destOrd="0" presId="urn:microsoft.com/office/officeart/2005/8/layout/radial4"/>
    <dgm:cxn modelId="{8FD2A454-8B5A-48F6-8E9E-E2A7A6118EE4}" type="presOf" srcId="{B9D86A10-DD17-43EA-B940-4D44B1F26740}" destId="{1461FA27-DA0E-4DCF-81CC-6030ED2DA21A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35ADF9D2-6DD3-4EA9-A9EC-127CEB276693}" srcId="{C8C9AC21-3FFA-4C9D-90AA-D6B660604937}" destId="{A311CBE4-8D00-42D6-91EC-0EE4E9A9198E}" srcOrd="2" destOrd="0" parTransId="{B9D86A10-DD17-43EA-B940-4D44B1F26740}" sibTransId="{568CAF27-62D4-4C15-BC2F-D45A26B853B0}"/>
    <dgm:cxn modelId="{FC685371-3B7B-4A2D-9480-19873446A5BF}" type="presOf" srcId="{CF7E83AA-5B0C-4C11-A890-E057D83FB4DD}" destId="{4DE25A6B-1E55-4C25-B196-BD9BFF7E5C92}" srcOrd="0" destOrd="0" presId="urn:microsoft.com/office/officeart/2005/8/layout/radial4"/>
    <dgm:cxn modelId="{9EE2B2B6-52B0-4871-9A2D-7131D0C09326}" type="presOf" srcId="{00BB640D-5BB7-4F3A-896B-B2BA326CB2FC}" destId="{FFB85016-4115-4059-B1FF-07AFB8C98554}" srcOrd="0" destOrd="0" presId="urn:microsoft.com/office/officeart/2005/8/layout/radial4"/>
    <dgm:cxn modelId="{9E1C1DA3-26C9-4425-978F-A77F4742F9D5}" type="presOf" srcId="{49564AB2-A509-4C74-B011-D952EE590E62}" destId="{CE31F90E-9EE0-4E9A-8330-BD7F31EF50D1}" srcOrd="0" destOrd="0" presId="urn:microsoft.com/office/officeart/2005/8/layout/radial4"/>
    <dgm:cxn modelId="{98E474B4-3D25-40D4-A5B1-2DF0B83B77A2}" type="presOf" srcId="{C8C9AC21-3FFA-4C9D-90AA-D6B660604937}" destId="{3632CD18-4C73-43E8-8D0D-D15664F32C2E}" srcOrd="0" destOrd="0" presId="urn:microsoft.com/office/officeart/2005/8/layout/radial4"/>
    <dgm:cxn modelId="{92824202-08B7-47F4-BD93-E413A7FEE69F}" type="presOf" srcId="{FDE0C96E-4F63-4F5B-BA63-CABD27326C2C}" destId="{5E419F04-3D00-4CA0-AED4-966593CF0A0A}" srcOrd="0" destOrd="0" presId="urn:microsoft.com/office/officeart/2005/8/layout/radial4"/>
    <dgm:cxn modelId="{379A8401-799D-4273-A63D-DFE2FEA67B83}" type="presOf" srcId="{A311CBE4-8D00-42D6-91EC-0EE4E9A9198E}" destId="{D36FDFC3-D6CA-4CCE-9C85-28B008531A80}" srcOrd="0" destOrd="0" presId="urn:microsoft.com/office/officeart/2005/8/layout/radial4"/>
    <dgm:cxn modelId="{C4312384-0E17-43AD-B071-BF3ACA8625A5}" type="presParOf" srcId="{5E419F04-3D00-4CA0-AED4-966593CF0A0A}" destId="{3632CD18-4C73-43E8-8D0D-D15664F32C2E}" srcOrd="0" destOrd="0" presId="urn:microsoft.com/office/officeart/2005/8/layout/radial4"/>
    <dgm:cxn modelId="{B6FE6DDF-247C-41F7-AFA2-E5D06114DC55}" type="presParOf" srcId="{5E419F04-3D00-4CA0-AED4-966593CF0A0A}" destId="{1E3A3621-59C7-42A1-97A5-EC6ABE8BA2DF}" srcOrd="1" destOrd="0" presId="urn:microsoft.com/office/officeart/2005/8/layout/radial4"/>
    <dgm:cxn modelId="{5135D9FD-B4DA-47A4-966C-B101DBC6D43A}" type="presParOf" srcId="{5E419F04-3D00-4CA0-AED4-966593CF0A0A}" destId="{4F2E1842-6D3A-42B0-9888-E161EA49B4CD}" srcOrd="2" destOrd="0" presId="urn:microsoft.com/office/officeart/2005/8/layout/radial4"/>
    <dgm:cxn modelId="{0ECB58B6-0652-4DB9-87D4-5B813BCBD0D4}" type="presParOf" srcId="{5E419F04-3D00-4CA0-AED4-966593CF0A0A}" destId="{C005A75D-3CA7-401C-9709-F3CF2987108E}" srcOrd="3" destOrd="0" presId="urn:microsoft.com/office/officeart/2005/8/layout/radial4"/>
    <dgm:cxn modelId="{3F9E4148-097C-40BF-8104-EB6AD16AFCA0}" type="presParOf" srcId="{5E419F04-3D00-4CA0-AED4-966593CF0A0A}" destId="{FFB85016-4115-4059-B1FF-07AFB8C98554}" srcOrd="4" destOrd="0" presId="urn:microsoft.com/office/officeart/2005/8/layout/radial4"/>
    <dgm:cxn modelId="{D1535D19-A087-4B2B-A551-F3C3C603DACB}" type="presParOf" srcId="{5E419F04-3D00-4CA0-AED4-966593CF0A0A}" destId="{1461FA27-DA0E-4DCF-81CC-6030ED2DA21A}" srcOrd="5" destOrd="0" presId="urn:microsoft.com/office/officeart/2005/8/layout/radial4"/>
    <dgm:cxn modelId="{10725A3F-6B6E-4884-9159-79FD3BE5CE49}" type="presParOf" srcId="{5E419F04-3D00-4CA0-AED4-966593CF0A0A}" destId="{D36FDFC3-D6CA-4CCE-9C85-28B008531A80}" srcOrd="6" destOrd="0" presId="urn:microsoft.com/office/officeart/2005/8/layout/radial4"/>
    <dgm:cxn modelId="{F2711A55-E22D-422F-9C75-69F1E1A81687}" type="presParOf" srcId="{5E419F04-3D00-4CA0-AED4-966593CF0A0A}" destId="{CE31F90E-9EE0-4E9A-8330-BD7F31EF50D1}" srcOrd="7" destOrd="0" presId="urn:microsoft.com/office/officeart/2005/8/layout/radial4"/>
    <dgm:cxn modelId="{48CBE8BE-9162-4B5E-9C36-3BC88C54BB8B}" type="presParOf" srcId="{5E419F04-3D00-4CA0-AED4-966593CF0A0A}" destId="{4DE25A6B-1E55-4C25-B196-BD9BFF7E5C9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D9367-513A-4751-B0F7-CA74F3628A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F0D717A-B08B-46C1-B47F-6FBBAB6AB088}">
      <dgm:prSet phldrT="[Текст]" custT="1"/>
      <dgm:spPr/>
      <dgm:t>
        <a:bodyPr/>
        <a:lstStyle/>
        <a:p>
          <a:r>
            <a:rPr lang="ru-RU" sz="1800" dirty="0" smtClean="0">
              <a:latin typeface="BankGothic RUSS" pitchFamily="34" charset="0"/>
            </a:rPr>
            <a:t>Вводный (нулевой) уровень</a:t>
          </a:r>
          <a:endParaRPr lang="ru-RU" sz="1800" dirty="0">
            <a:latin typeface="BankGothic RUSS" pitchFamily="34" charset="0"/>
          </a:endParaRPr>
        </a:p>
      </dgm:t>
    </dgm:pt>
    <dgm:pt modelId="{9797644B-4651-4C3A-A79A-0CA9CFA0DD6E}" type="parTrans" cxnId="{43AA9924-C241-4EBD-8633-86792EDE05B3}">
      <dgm:prSet/>
      <dgm:spPr/>
      <dgm:t>
        <a:bodyPr/>
        <a:lstStyle/>
        <a:p>
          <a:endParaRPr lang="ru-RU"/>
        </a:p>
      </dgm:t>
    </dgm:pt>
    <dgm:pt modelId="{D4B653A1-BF64-4850-BF51-747000A49C5E}" type="sibTrans" cxnId="{43AA9924-C241-4EBD-8633-86792EDE05B3}">
      <dgm:prSet/>
      <dgm:spPr/>
      <dgm:t>
        <a:bodyPr/>
        <a:lstStyle/>
        <a:p>
          <a:endParaRPr lang="ru-RU"/>
        </a:p>
      </dgm:t>
    </dgm:pt>
    <dgm:pt modelId="{541A3C2A-EB32-4D63-9F16-E4B8500FE1E4}">
      <dgm:prSet phldrT="[Текст]" custT="1"/>
      <dgm:spPr/>
      <dgm:t>
        <a:bodyPr/>
        <a:lstStyle/>
        <a:p>
          <a:r>
            <a:rPr lang="ru-RU" sz="1800" dirty="0" smtClean="0">
              <a:latin typeface="BankGothic RUSS" pitchFamily="34" charset="0"/>
            </a:rPr>
            <a:t>Базовый (первый) уровень</a:t>
          </a:r>
          <a:endParaRPr lang="ru-RU" sz="1800" dirty="0">
            <a:latin typeface="BankGothic RUSS" pitchFamily="34" charset="0"/>
          </a:endParaRPr>
        </a:p>
      </dgm:t>
    </dgm:pt>
    <dgm:pt modelId="{92A7B509-21BB-4C6C-A7D5-4A1ABBF40410}" type="parTrans" cxnId="{0AE1A259-6A1A-4506-B4E4-3D9B1A62DA99}">
      <dgm:prSet/>
      <dgm:spPr/>
      <dgm:t>
        <a:bodyPr/>
        <a:lstStyle/>
        <a:p>
          <a:endParaRPr lang="ru-RU"/>
        </a:p>
      </dgm:t>
    </dgm:pt>
    <dgm:pt modelId="{DD7C9AD3-1A10-4DD9-A6B9-D59EDF0F56CD}" type="sibTrans" cxnId="{0AE1A259-6A1A-4506-B4E4-3D9B1A62DA99}">
      <dgm:prSet/>
      <dgm:spPr/>
      <dgm:t>
        <a:bodyPr/>
        <a:lstStyle/>
        <a:p>
          <a:endParaRPr lang="ru-RU"/>
        </a:p>
      </dgm:t>
    </dgm:pt>
    <dgm:pt modelId="{474A2F15-50E5-4764-A6DE-8FE8A1868017}">
      <dgm:prSet phldrT="[Текст]" custT="1"/>
      <dgm:spPr/>
      <dgm:t>
        <a:bodyPr/>
        <a:lstStyle/>
        <a:p>
          <a:r>
            <a:rPr lang="ru-RU" sz="1800" dirty="0" smtClean="0">
              <a:latin typeface="BankGothic RUSS" pitchFamily="34" charset="0"/>
            </a:rPr>
            <a:t>Второй уровень</a:t>
          </a:r>
          <a:endParaRPr lang="ru-RU" sz="1800" dirty="0">
            <a:latin typeface="BankGothic RUSS" pitchFamily="34" charset="0"/>
          </a:endParaRPr>
        </a:p>
      </dgm:t>
    </dgm:pt>
    <dgm:pt modelId="{77D04D21-BC37-4F8B-9D16-6822B1042FF1}" type="parTrans" cxnId="{E8E7DED9-1437-40E2-AF17-159117CBDDF6}">
      <dgm:prSet/>
      <dgm:spPr/>
      <dgm:t>
        <a:bodyPr/>
        <a:lstStyle/>
        <a:p>
          <a:endParaRPr lang="ru-RU"/>
        </a:p>
      </dgm:t>
    </dgm:pt>
    <dgm:pt modelId="{0EBBB706-789F-46ED-A8E8-F419207B985A}" type="sibTrans" cxnId="{E8E7DED9-1437-40E2-AF17-159117CBDDF6}">
      <dgm:prSet/>
      <dgm:spPr/>
      <dgm:t>
        <a:bodyPr/>
        <a:lstStyle/>
        <a:p>
          <a:endParaRPr lang="ru-RU"/>
        </a:p>
      </dgm:t>
    </dgm:pt>
    <dgm:pt modelId="{BDCDA7B5-E284-4965-8C06-C4906F5AD394}">
      <dgm:prSet phldrT="[Текст]" custT="1"/>
      <dgm:spPr/>
      <dgm:t>
        <a:bodyPr/>
        <a:lstStyle/>
        <a:p>
          <a:r>
            <a:rPr lang="ru-RU" sz="1800" dirty="0" smtClean="0">
              <a:latin typeface="BankGothic RUSS" pitchFamily="34" charset="0"/>
            </a:rPr>
            <a:t>Третий уровень (</a:t>
          </a:r>
          <a:r>
            <a:rPr lang="ru-RU" sz="1800" dirty="0" err="1" smtClean="0">
              <a:latin typeface="BankGothic RUSS" pitchFamily="34" charset="0"/>
            </a:rPr>
            <a:t>стартапы</a:t>
          </a:r>
          <a:r>
            <a:rPr lang="ru-RU" sz="1800" dirty="0" smtClean="0">
              <a:latin typeface="BankGothic RUSS" pitchFamily="34" charset="0"/>
            </a:rPr>
            <a:t>)</a:t>
          </a:r>
          <a:endParaRPr lang="ru-RU" sz="1800" dirty="0">
            <a:latin typeface="BankGothic RUSS" pitchFamily="34" charset="0"/>
          </a:endParaRPr>
        </a:p>
      </dgm:t>
    </dgm:pt>
    <dgm:pt modelId="{E5CDB34C-B591-4FF6-83D6-4703E268279B}" type="parTrans" cxnId="{9961236C-F7FA-459C-9C4E-44DD5EFF9ACF}">
      <dgm:prSet/>
      <dgm:spPr/>
      <dgm:t>
        <a:bodyPr/>
        <a:lstStyle/>
        <a:p>
          <a:endParaRPr lang="ru-RU"/>
        </a:p>
      </dgm:t>
    </dgm:pt>
    <dgm:pt modelId="{308696AB-AB45-413D-B691-5DE95B67D0F0}" type="sibTrans" cxnId="{9961236C-F7FA-459C-9C4E-44DD5EFF9ACF}">
      <dgm:prSet/>
      <dgm:spPr/>
      <dgm:t>
        <a:bodyPr/>
        <a:lstStyle/>
        <a:p>
          <a:endParaRPr lang="ru-RU"/>
        </a:p>
      </dgm:t>
    </dgm:pt>
    <dgm:pt modelId="{946643DD-18DF-42A1-B2AE-97E8E058AFFB}" type="pres">
      <dgm:prSet presAssocID="{296D9367-513A-4751-B0F7-CA74F3628A26}" presName="arrowDiagram" presStyleCnt="0">
        <dgm:presLayoutVars>
          <dgm:chMax val="5"/>
          <dgm:dir/>
          <dgm:resizeHandles val="exact"/>
        </dgm:presLayoutVars>
      </dgm:prSet>
      <dgm:spPr/>
    </dgm:pt>
    <dgm:pt modelId="{31D83D45-8657-448B-8CE3-63BBBB656D6D}" type="pres">
      <dgm:prSet presAssocID="{296D9367-513A-4751-B0F7-CA74F3628A26}" presName="arrow" presStyleLbl="bgShp" presStyleIdx="0" presStyleCnt="1"/>
      <dgm:spPr/>
    </dgm:pt>
    <dgm:pt modelId="{3E1F595C-218D-4740-89D4-AD6AEA358BE2}" type="pres">
      <dgm:prSet presAssocID="{296D9367-513A-4751-B0F7-CA74F3628A26}" presName="arrowDiagram4" presStyleCnt="0"/>
      <dgm:spPr/>
    </dgm:pt>
    <dgm:pt modelId="{AB243B34-820A-4C26-8E22-67FD66CA91AA}" type="pres">
      <dgm:prSet presAssocID="{1F0D717A-B08B-46C1-B47F-6FBBAB6AB088}" presName="bullet4a" presStyleLbl="node1" presStyleIdx="0" presStyleCnt="4"/>
      <dgm:spPr/>
    </dgm:pt>
    <dgm:pt modelId="{BA1E75D8-0956-4A81-81F8-E11E07EBC3E9}" type="pres">
      <dgm:prSet presAssocID="{1F0D717A-B08B-46C1-B47F-6FBBAB6AB088}" presName="textBox4a" presStyleLbl="revTx" presStyleIdx="0" presStyleCnt="4" custScaleX="157675" custScaleY="88771" custLinFactNeighborX="1237" custLinFactNeighborY="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C914-AFFD-406F-932A-6BAF6BD50B68}" type="pres">
      <dgm:prSet presAssocID="{541A3C2A-EB32-4D63-9F16-E4B8500FE1E4}" presName="bullet4b" presStyleLbl="node1" presStyleIdx="1" presStyleCnt="4"/>
      <dgm:spPr/>
    </dgm:pt>
    <dgm:pt modelId="{8BFDD64F-1511-4C5F-8D7D-7D12E8A88EB1}" type="pres">
      <dgm:prSet presAssocID="{541A3C2A-EB32-4D63-9F16-E4B8500FE1E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4A335-33E1-42FD-B529-C6B753BBA826}" type="pres">
      <dgm:prSet presAssocID="{474A2F15-50E5-4764-A6DE-8FE8A1868017}" presName="bullet4c" presStyleLbl="node1" presStyleIdx="2" presStyleCnt="4"/>
      <dgm:spPr/>
    </dgm:pt>
    <dgm:pt modelId="{CF0D4693-68CE-4097-96E4-10A6DCC11CCD}" type="pres">
      <dgm:prSet presAssocID="{474A2F15-50E5-4764-A6DE-8FE8A1868017}" presName="textBox4c" presStyleLbl="revTx" presStyleIdx="2" presStyleCnt="4" custScaleY="87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A275-8991-4CC1-A17B-D50075179349}" type="pres">
      <dgm:prSet presAssocID="{BDCDA7B5-E284-4965-8C06-C4906F5AD394}" presName="bullet4d" presStyleLbl="node1" presStyleIdx="3" presStyleCnt="4"/>
      <dgm:spPr/>
    </dgm:pt>
    <dgm:pt modelId="{1F27498E-BD72-4388-8F64-EAC114623114}" type="pres">
      <dgm:prSet presAssocID="{BDCDA7B5-E284-4965-8C06-C4906F5AD394}" presName="textBox4d" presStyleLbl="revTx" presStyleIdx="3" presStyleCnt="4" custScaleX="142478" custScaleY="81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7DED9-1437-40E2-AF17-159117CBDDF6}" srcId="{296D9367-513A-4751-B0F7-CA74F3628A26}" destId="{474A2F15-50E5-4764-A6DE-8FE8A1868017}" srcOrd="2" destOrd="0" parTransId="{77D04D21-BC37-4F8B-9D16-6822B1042FF1}" sibTransId="{0EBBB706-789F-46ED-A8E8-F419207B985A}"/>
    <dgm:cxn modelId="{43AA9924-C241-4EBD-8633-86792EDE05B3}" srcId="{296D9367-513A-4751-B0F7-CA74F3628A26}" destId="{1F0D717A-B08B-46C1-B47F-6FBBAB6AB088}" srcOrd="0" destOrd="0" parTransId="{9797644B-4651-4C3A-A79A-0CA9CFA0DD6E}" sibTransId="{D4B653A1-BF64-4850-BF51-747000A49C5E}"/>
    <dgm:cxn modelId="{96C2A9D7-BB25-48D6-99CE-BC654559B53E}" type="presOf" srcId="{BDCDA7B5-E284-4965-8C06-C4906F5AD394}" destId="{1F27498E-BD72-4388-8F64-EAC114623114}" srcOrd="0" destOrd="0" presId="urn:microsoft.com/office/officeart/2005/8/layout/arrow2"/>
    <dgm:cxn modelId="{9961236C-F7FA-459C-9C4E-44DD5EFF9ACF}" srcId="{296D9367-513A-4751-B0F7-CA74F3628A26}" destId="{BDCDA7B5-E284-4965-8C06-C4906F5AD394}" srcOrd="3" destOrd="0" parTransId="{E5CDB34C-B591-4FF6-83D6-4703E268279B}" sibTransId="{308696AB-AB45-413D-B691-5DE95B67D0F0}"/>
    <dgm:cxn modelId="{19516767-EB1F-491B-872A-AC432D2533DC}" type="presOf" srcId="{296D9367-513A-4751-B0F7-CA74F3628A26}" destId="{946643DD-18DF-42A1-B2AE-97E8E058AFFB}" srcOrd="0" destOrd="0" presId="urn:microsoft.com/office/officeart/2005/8/layout/arrow2"/>
    <dgm:cxn modelId="{0AE1A259-6A1A-4506-B4E4-3D9B1A62DA99}" srcId="{296D9367-513A-4751-B0F7-CA74F3628A26}" destId="{541A3C2A-EB32-4D63-9F16-E4B8500FE1E4}" srcOrd="1" destOrd="0" parTransId="{92A7B509-21BB-4C6C-A7D5-4A1ABBF40410}" sibTransId="{DD7C9AD3-1A10-4DD9-A6B9-D59EDF0F56CD}"/>
    <dgm:cxn modelId="{84BB07B3-CAF4-430E-AF4E-D3DBC6E80047}" type="presOf" srcId="{474A2F15-50E5-4764-A6DE-8FE8A1868017}" destId="{CF0D4693-68CE-4097-96E4-10A6DCC11CCD}" srcOrd="0" destOrd="0" presId="urn:microsoft.com/office/officeart/2005/8/layout/arrow2"/>
    <dgm:cxn modelId="{088FB2DD-2424-4818-9B02-24EA5D57B251}" type="presOf" srcId="{541A3C2A-EB32-4D63-9F16-E4B8500FE1E4}" destId="{8BFDD64F-1511-4C5F-8D7D-7D12E8A88EB1}" srcOrd="0" destOrd="0" presId="urn:microsoft.com/office/officeart/2005/8/layout/arrow2"/>
    <dgm:cxn modelId="{D6605313-AD30-4E90-9FFB-F4A92F1FF1B0}" type="presOf" srcId="{1F0D717A-B08B-46C1-B47F-6FBBAB6AB088}" destId="{BA1E75D8-0956-4A81-81F8-E11E07EBC3E9}" srcOrd="0" destOrd="0" presId="urn:microsoft.com/office/officeart/2005/8/layout/arrow2"/>
    <dgm:cxn modelId="{B0C7B403-1799-47E0-AAF1-0A08731430CC}" type="presParOf" srcId="{946643DD-18DF-42A1-B2AE-97E8E058AFFB}" destId="{31D83D45-8657-448B-8CE3-63BBBB656D6D}" srcOrd="0" destOrd="0" presId="urn:microsoft.com/office/officeart/2005/8/layout/arrow2"/>
    <dgm:cxn modelId="{2D5A4B5C-B94B-4FFD-BBF8-CFF4C91FF0FC}" type="presParOf" srcId="{946643DD-18DF-42A1-B2AE-97E8E058AFFB}" destId="{3E1F595C-218D-4740-89D4-AD6AEA358BE2}" srcOrd="1" destOrd="0" presId="urn:microsoft.com/office/officeart/2005/8/layout/arrow2"/>
    <dgm:cxn modelId="{63E5B543-B7FD-49FA-9166-B4605E5674E0}" type="presParOf" srcId="{3E1F595C-218D-4740-89D4-AD6AEA358BE2}" destId="{AB243B34-820A-4C26-8E22-67FD66CA91AA}" srcOrd="0" destOrd="0" presId="urn:microsoft.com/office/officeart/2005/8/layout/arrow2"/>
    <dgm:cxn modelId="{620B637B-FC98-40A6-8232-55786F46F372}" type="presParOf" srcId="{3E1F595C-218D-4740-89D4-AD6AEA358BE2}" destId="{BA1E75D8-0956-4A81-81F8-E11E07EBC3E9}" srcOrd="1" destOrd="0" presId="urn:microsoft.com/office/officeart/2005/8/layout/arrow2"/>
    <dgm:cxn modelId="{2918CE4C-0B45-46DC-B1F9-BB145A1D5D78}" type="presParOf" srcId="{3E1F595C-218D-4740-89D4-AD6AEA358BE2}" destId="{5409C914-AFFD-406F-932A-6BAF6BD50B68}" srcOrd="2" destOrd="0" presId="urn:microsoft.com/office/officeart/2005/8/layout/arrow2"/>
    <dgm:cxn modelId="{DBC4DCE8-2B2F-4924-9C27-1BA634E7D7ED}" type="presParOf" srcId="{3E1F595C-218D-4740-89D4-AD6AEA358BE2}" destId="{8BFDD64F-1511-4C5F-8D7D-7D12E8A88EB1}" srcOrd="3" destOrd="0" presId="urn:microsoft.com/office/officeart/2005/8/layout/arrow2"/>
    <dgm:cxn modelId="{D01BA527-1387-4492-90E8-B33CE9E8C691}" type="presParOf" srcId="{3E1F595C-218D-4740-89D4-AD6AEA358BE2}" destId="{AF74A335-33E1-42FD-B529-C6B753BBA826}" srcOrd="4" destOrd="0" presId="urn:microsoft.com/office/officeart/2005/8/layout/arrow2"/>
    <dgm:cxn modelId="{1ACC513D-44F6-4A4F-94BA-D1B48B439FAA}" type="presParOf" srcId="{3E1F595C-218D-4740-89D4-AD6AEA358BE2}" destId="{CF0D4693-68CE-4097-96E4-10A6DCC11CCD}" srcOrd="5" destOrd="0" presId="urn:microsoft.com/office/officeart/2005/8/layout/arrow2"/>
    <dgm:cxn modelId="{100FF8CE-78C5-4A88-9580-7E509FEA7CF1}" type="presParOf" srcId="{3E1F595C-218D-4740-89D4-AD6AEA358BE2}" destId="{1CA5A275-8991-4CC1-A17B-D50075179349}" srcOrd="6" destOrd="0" presId="urn:microsoft.com/office/officeart/2005/8/layout/arrow2"/>
    <dgm:cxn modelId="{9E77DCF0-C887-4E8E-80C7-4FA03A07CA6A}" type="presParOf" srcId="{3E1F595C-218D-4740-89D4-AD6AEA358BE2}" destId="{1F27498E-BD72-4388-8F64-EAC11462311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80825-E319-4E77-83DF-566447A8EF1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FF0E72-7E3B-4AD3-BDE0-C98894AE7D8B}">
      <dgm:prSet phldrT="[Текст]"/>
      <dgm:spPr/>
      <dgm:t>
        <a:bodyPr/>
        <a:lstStyle/>
        <a:p>
          <a:r>
            <a:rPr lang="ru-RU" dirty="0" smtClean="0">
              <a:latin typeface="BankGothic RUSS" pitchFamily="34" charset="0"/>
            </a:rPr>
            <a:t>Общекультурные компетенции</a:t>
          </a:r>
          <a:endParaRPr lang="ru-RU" dirty="0">
            <a:latin typeface="BankGothic RUSS" pitchFamily="34" charset="0"/>
          </a:endParaRPr>
        </a:p>
      </dgm:t>
    </dgm:pt>
    <dgm:pt modelId="{C6AD9B82-D3D7-4CA5-9ADA-31C7B0A1F28F}" type="parTrans" cxnId="{AD261E45-A0F6-4BF7-B014-7D638AD958B8}">
      <dgm:prSet/>
      <dgm:spPr/>
      <dgm:t>
        <a:bodyPr/>
        <a:lstStyle/>
        <a:p>
          <a:endParaRPr lang="ru-RU"/>
        </a:p>
      </dgm:t>
    </dgm:pt>
    <dgm:pt modelId="{E3F4FB46-7E01-4190-BEE3-1459C7F59E16}" type="sibTrans" cxnId="{AD261E45-A0F6-4BF7-B014-7D638AD958B8}">
      <dgm:prSet/>
      <dgm:spPr/>
      <dgm:t>
        <a:bodyPr/>
        <a:lstStyle/>
        <a:p>
          <a:endParaRPr lang="ru-RU"/>
        </a:p>
      </dgm:t>
    </dgm:pt>
    <dgm:pt modelId="{B9E5D508-9913-469B-A38D-D5DB3BC0B2D0}">
      <dgm:prSet phldrT="[Текст]"/>
      <dgm:spPr/>
      <dgm:t>
        <a:bodyPr/>
        <a:lstStyle/>
        <a:p>
          <a:r>
            <a:rPr lang="ru-RU" dirty="0" smtClean="0">
              <a:latin typeface="BankGothic RUSS" pitchFamily="34" charset="0"/>
            </a:rPr>
            <a:t>Шахматная гостиная</a:t>
          </a:r>
          <a:endParaRPr lang="ru-RU" dirty="0">
            <a:latin typeface="BankGothic RUSS" pitchFamily="34" charset="0"/>
          </a:endParaRPr>
        </a:p>
      </dgm:t>
    </dgm:pt>
    <dgm:pt modelId="{140B70EC-930A-481D-8EAD-A10D77EB45B5}" type="parTrans" cxnId="{82DD8D0F-C19E-4E34-BC6A-BBC1A889440C}">
      <dgm:prSet/>
      <dgm:spPr/>
      <dgm:t>
        <a:bodyPr/>
        <a:lstStyle/>
        <a:p>
          <a:endParaRPr lang="ru-RU"/>
        </a:p>
      </dgm:t>
    </dgm:pt>
    <dgm:pt modelId="{BF62FA61-2361-4945-9AFE-EB426D349F3E}" type="sibTrans" cxnId="{82DD8D0F-C19E-4E34-BC6A-BBC1A889440C}">
      <dgm:prSet/>
      <dgm:spPr/>
      <dgm:t>
        <a:bodyPr/>
        <a:lstStyle/>
        <a:p>
          <a:endParaRPr lang="ru-RU"/>
        </a:p>
      </dgm:t>
    </dgm:pt>
    <dgm:pt modelId="{93EEBEF8-2C91-4527-8E93-07E545EED783}">
      <dgm:prSet phldrT="[Текст]"/>
      <dgm:spPr/>
      <dgm:t>
        <a:bodyPr/>
        <a:lstStyle/>
        <a:p>
          <a:r>
            <a:rPr lang="ru-RU" dirty="0" smtClean="0">
              <a:latin typeface="BankGothic RUSS" pitchFamily="34" charset="0"/>
            </a:rPr>
            <a:t>Английский язык</a:t>
          </a:r>
          <a:endParaRPr lang="ru-RU" dirty="0">
            <a:latin typeface="BankGothic RUSS" pitchFamily="34" charset="0"/>
          </a:endParaRPr>
        </a:p>
      </dgm:t>
    </dgm:pt>
    <dgm:pt modelId="{814AD52D-A615-451D-A3D9-4F858B190EEC}" type="parTrans" cxnId="{E39F20C7-5A72-40A9-898F-921707380B2E}">
      <dgm:prSet/>
      <dgm:spPr/>
      <dgm:t>
        <a:bodyPr/>
        <a:lstStyle/>
        <a:p>
          <a:endParaRPr lang="ru-RU"/>
        </a:p>
      </dgm:t>
    </dgm:pt>
    <dgm:pt modelId="{7A3D5368-3BD6-4874-BF8C-5A128191107F}" type="sibTrans" cxnId="{E39F20C7-5A72-40A9-898F-921707380B2E}">
      <dgm:prSet/>
      <dgm:spPr/>
      <dgm:t>
        <a:bodyPr/>
        <a:lstStyle/>
        <a:p>
          <a:endParaRPr lang="ru-RU"/>
        </a:p>
      </dgm:t>
    </dgm:pt>
    <dgm:pt modelId="{356EF4A0-4670-43F4-984E-DC29EAA524A7}" type="pres">
      <dgm:prSet presAssocID="{15380825-E319-4E77-83DF-566447A8EF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40E0D-99DA-473D-A4F0-CCBA7731AC74}" type="pres">
      <dgm:prSet presAssocID="{8AFF0E72-7E3B-4AD3-BDE0-C98894AE7D8B}" presName="parentLin" presStyleCnt="0"/>
      <dgm:spPr/>
    </dgm:pt>
    <dgm:pt modelId="{43554134-F987-4B66-95DC-CA7F156E4024}" type="pres">
      <dgm:prSet presAssocID="{8AFF0E72-7E3B-4AD3-BDE0-C98894AE7D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8BC893-60BD-44DA-87FD-45C9BEFBA7C6}" type="pres">
      <dgm:prSet presAssocID="{8AFF0E72-7E3B-4AD3-BDE0-C98894AE7D8B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B7CE1-93EA-4BDA-890B-6FF3CC9A3ABE}" type="pres">
      <dgm:prSet presAssocID="{8AFF0E72-7E3B-4AD3-BDE0-C98894AE7D8B}" presName="negativeSpace" presStyleCnt="0"/>
      <dgm:spPr/>
    </dgm:pt>
    <dgm:pt modelId="{0C8A13AE-98F1-4239-A2C4-86D2BC32C08A}" type="pres">
      <dgm:prSet presAssocID="{8AFF0E72-7E3B-4AD3-BDE0-C98894AE7D8B}" presName="childText" presStyleLbl="conFgAcc1" presStyleIdx="0" presStyleCnt="3">
        <dgm:presLayoutVars>
          <dgm:bulletEnabled val="1"/>
        </dgm:presLayoutVars>
      </dgm:prSet>
      <dgm:spPr/>
    </dgm:pt>
    <dgm:pt modelId="{307FF3B8-CFF2-40B9-9696-56BC6E6AFDC6}" type="pres">
      <dgm:prSet presAssocID="{E3F4FB46-7E01-4190-BEE3-1459C7F59E16}" presName="spaceBetweenRectangles" presStyleCnt="0"/>
      <dgm:spPr/>
    </dgm:pt>
    <dgm:pt modelId="{B734EF5D-CC44-4E0B-AB6B-9086FD0A8145}" type="pres">
      <dgm:prSet presAssocID="{B9E5D508-9913-469B-A38D-D5DB3BC0B2D0}" presName="parentLin" presStyleCnt="0"/>
      <dgm:spPr/>
    </dgm:pt>
    <dgm:pt modelId="{40E706B7-83AA-4975-B59C-9B13153F42AA}" type="pres">
      <dgm:prSet presAssocID="{B9E5D508-9913-469B-A38D-D5DB3BC0B2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0C91C8-021F-4B0D-A691-562FB449DFE0}" type="pres">
      <dgm:prSet presAssocID="{B9E5D508-9913-469B-A38D-D5DB3BC0B2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ABCB0-3679-47D4-8D67-78B83C4332F0}" type="pres">
      <dgm:prSet presAssocID="{B9E5D508-9913-469B-A38D-D5DB3BC0B2D0}" presName="negativeSpace" presStyleCnt="0"/>
      <dgm:spPr/>
    </dgm:pt>
    <dgm:pt modelId="{5C684331-7E31-4FF8-BD0A-1B960897F1BB}" type="pres">
      <dgm:prSet presAssocID="{B9E5D508-9913-469B-A38D-D5DB3BC0B2D0}" presName="childText" presStyleLbl="conFgAcc1" presStyleIdx="1" presStyleCnt="3">
        <dgm:presLayoutVars>
          <dgm:bulletEnabled val="1"/>
        </dgm:presLayoutVars>
      </dgm:prSet>
      <dgm:spPr/>
    </dgm:pt>
    <dgm:pt modelId="{89742E90-E23E-43A3-BFA0-E1FFD0C28348}" type="pres">
      <dgm:prSet presAssocID="{BF62FA61-2361-4945-9AFE-EB426D349F3E}" presName="spaceBetweenRectangles" presStyleCnt="0"/>
      <dgm:spPr/>
    </dgm:pt>
    <dgm:pt modelId="{0C2329E5-D41E-45ED-AA9C-2C36609AC4A3}" type="pres">
      <dgm:prSet presAssocID="{93EEBEF8-2C91-4527-8E93-07E545EED783}" presName="parentLin" presStyleCnt="0"/>
      <dgm:spPr/>
    </dgm:pt>
    <dgm:pt modelId="{5EACFAB5-1F86-4308-9769-7AF92EC65252}" type="pres">
      <dgm:prSet presAssocID="{93EEBEF8-2C91-4527-8E93-07E545EED78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AF3C55-AA86-4A9E-AACD-ABA84F507AB6}" type="pres">
      <dgm:prSet presAssocID="{93EEBEF8-2C91-4527-8E93-07E545EED7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0ABD-A1A6-4DA7-868A-760FB1BE7E6E}" type="pres">
      <dgm:prSet presAssocID="{93EEBEF8-2C91-4527-8E93-07E545EED783}" presName="negativeSpace" presStyleCnt="0"/>
      <dgm:spPr/>
    </dgm:pt>
    <dgm:pt modelId="{182C351A-A02D-44DD-93B8-CF4973FC82B7}" type="pres">
      <dgm:prSet presAssocID="{93EEBEF8-2C91-4527-8E93-07E545EED7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E306BC-4678-430F-BF68-48D124BDCD87}" type="presOf" srcId="{8AFF0E72-7E3B-4AD3-BDE0-C98894AE7D8B}" destId="{EC8BC893-60BD-44DA-87FD-45C9BEFBA7C6}" srcOrd="1" destOrd="0" presId="urn:microsoft.com/office/officeart/2005/8/layout/list1"/>
    <dgm:cxn modelId="{6483C296-F2BF-448B-92ED-47144A2BBA77}" type="presOf" srcId="{15380825-E319-4E77-83DF-566447A8EF11}" destId="{356EF4A0-4670-43F4-984E-DC29EAA524A7}" srcOrd="0" destOrd="0" presId="urn:microsoft.com/office/officeart/2005/8/layout/list1"/>
    <dgm:cxn modelId="{B35BABFC-B972-4DD0-914A-04C3165E166B}" type="presOf" srcId="{8AFF0E72-7E3B-4AD3-BDE0-C98894AE7D8B}" destId="{43554134-F987-4B66-95DC-CA7F156E4024}" srcOrd="0" destOrd="0" presId="urn:microsoft.com/office/officeart/2005/8/layout/list1"/>
    <dgm:cxn modelId="{82DD8D0F-C19E-4E34-BC6A-BBC1A889440C}" srcId="{15380825-E319-4E77-83DF-566447A8EF11}" destId="{B9E5D508-9913-469B-A38D-D5DB3BC0B2D0}" srcOrd="1" destOrd="0" parTransId="{140B70EC-930A-481D-8EAD-A10D77EB45B5}" sibTransId="{BF62FA61-2361-4945-9AFE-EB426D349F3E}"/>
    <dgm:cxn modelId="{8B9671C2-7D9F-4F99-9F4D-5E7D718D5555}" type="presOf" srcId="{93EEBEF8-2C91-4527-8E93-07E545EED783}" destId="{A9AF3C55-AA86-4A9E-AACD-ABA84F507AB6}" srcOrd="1" destOrd="0" presId="urn:microsoft.com/office/officeart/2005/8/layout/list1"/>
    <dgm:cxn modelId="{C13C5474-A940-4EBF-98EB-5DABEAC97878}" type="presOf" srcId="{B9E5D508-9913-469B-A38D-D5DB3BC0B2D0}" destId="{40E706B7-83AA-4975-B59C-9B13153F42AA}" srcOrd="0" destOrd="0" presId="urn:microsoft.com/office/officeart/2005/8/layout/list1"/>
    <dgm:cxn modelId="{F4CF0B33-CB28-4B0D-B251-C8B74E2D2EAF}" type="presOf" srcId="{B9E5D508-9913-469B-A38D-D5DB3BC0B2D0}" destId="{530C91C8-021F-4B0D-A691-562FB449DFE0}" srcOrd="1" destOrd="0" presId="urn:microsoft.com/office/officeart/2005/8/layout/list1"/>
    <dgm:cxn modelId="{AD261E45-A0F6-4BF7-B014-7D638AD958B8}" srcId="{15380825-E319-4E77-83DF-566447A8EF11}" destId="{8AFF0E72-7E3B-4AD3-BDE0-C98894AE7D8B}" srcOrd="0" destOrd="0" parTransId="{C6AD9B82-D3D7-4CA5-9ADA-31C7B0A1F28F}" sibTransId="{E3F4FB46-7E01-4190-BEE3-1459C7F59E16}"/>
    <dgm:cxn modelId="{FEC1CCBD-98BF-4ADC-9F7B-E032403F6A73}" type="presOf" srcId="{93EEBEF8-2C91-4527-8E93-07E545EED783}" destId="{5EACFAB5-1F86-4308-9769-7AF92EC65252}" srcOrd="0" destOrd="0" presId="urn:microsoft.com/office/officeart/2005/8/layout/list1"/>
    <dgm:cxn modelId="{E39F20C7-5A72-40A9-898F-921707380B2E}" srcId="{15380825-E319-4E77-83DF-566447A8EF11}" destId="{93EEBEF8-2C91-4527-8E93-07E545EED783}" srcOrd="2" destOrd="0" parTransId="{814AD52D-A615-451D-A3D9-4F858B190EEC}" sibTransId="{7A3D5368-3BD6-4874-BF8C-5A128191107F}"/>
    <dgm:cxn modelId="{C4537917-8206-467F-B80A-A5C6203421E0}" type="presParOf" srcId="{356EF4A0-4670-43F4-984E-DC29EAA524A7}" destId="{FD840E0D-99DA-473D-A4F0-CCBA7731AC74}" srcOrd="0" destOrd="0" presId="urn:microsoft.com/office/officeart/2005/8/layout/list1"/>
    <dgm:cxn modelId="{35304859-88BB-4D52-A305-4DEE15523C62}" type="presParOf" srcId="{FD840E0D-99DA-473D-A4F0-CCBA7731AC74}" destId="{43554134-F987-4B66-95DC-CA7F156E4024}" srcOrd="0" destOrd="0" presId="urn:microsoft.com/office/officeart/2005/8/layout/list1"/>
    <dgm:cxn modelId="{4B4FBF13-6B69-4171-B034-3CE7354437BE}" type="presParOf" srcId="{FD840E0D-99DA-473D-A4F0-CCBA7731AC74}" destId="{EC8BC893-60BD-44DA-87FD-45C9BEFBA7C6}" srcOrd="1" destOrd="0" presId="urn:microsoft.com/office/officeart/2005/8/layout/list1"/>
    <dgm:cxn modelId="{919ACBE5-0153-4401-8A5F-666C3A59A261}" type="presParOf" srcId="{356EF4A0-4670-43F4-984E-DC29EAA524A7}" destId="{15EB7CE1-93EA-4BDA-890B-6FF3CC9A3ABE}" srcOrd="1" destOrd="0" presId="urn:microsoft.com/office/officeart/2005/8/layout/list1"/>
    <dgm:cxn modelId="{0912E1F7-0A83-464A-B1EC-0531ED6046FC}" type="presParOf" srcId="{356EF4A0-4670-43F4-984E-DC29EAA524A7}" destId="{0C8A13AE-98F1-4239-A2C4-86D2BC32C08A}" srcOrd="2" destOrd="0" presId="urn:microsoft.com/office/officeart/2005/8/layout/list1"/>
    <dgm:cxn modelId="{ED5A6BEF-98E3-4CA1-BF53-1654098A7311}" type="presParOf" srcId="{356EF4A0-4670-43F4-984E-DC29EAA524A7}" destId="{307FF3B8-CFF2-40B9-9696-56BC6E6AFDC6}" srcOrd="3" destOrd="0" presId="urn:microsoft.com/office/officeart/2005/8/layout/list1"/>
    <dgm:cxn modelId="{C7107C0B-42CB-4426-8458-9755A6A58F22}" type="presParOf" srcId="{356EF4A0-4670-43F4-984E-DC29EAA524A7}" destId="{B734EF5D-CC44-4E0B-AB6B-9086FD0A8145}" srcOrd="4" destOrd="0" presId="urn:microsoft.com/office/officeart/2005/8/layout/list1"/>
    <dgm:cxn modelId="{643186D4-C605-4CF1-947B-BEC52CA06045}" type="presParOf" srcId="{B734EF5D-CC44-4E0B-AB6B-9086FD0A8145}" destId="{40E706B7-83AA-4975-B59C-9B13153F42AA}" srcOrd="0" destOrd="0" presId="urn:microsoft.com/office/officeart/2005/8/layout/list1"/>
    <dgm:cxn modelId="{4D6F08FD-54F2-4A39-8090-8186B883EB73}" type="presParOf" srcId="{B734EF5D-CC44-4E0B-AB6B-9086FD0A8145}" destId="{530C91C8-021F-4B0D-A691-562FB449DFE0}" srcOrd="1" destOrd="0" presId="urn:microsoft.com/office/officeart/2005/8/layout/list1"/>
    <dgm:cxn modelId="{0B58ECAA-2EB9-4A08-802E-3C3EE87E8383}" type="presParOf" srcId="{356EF4A0-4670-43F4-984E-DC29EAA524A7}" destId="{F7DABCB0-3679-47D4-8D67-78B83C4332F0}" srcOrd="5" destOrd="0" presId="urn:microsoft.com/office/officeart/2005/8/layout/list1"/>
    <dgm:cxn modelId="{5F760AE2-262D-42DB-A2C5-F601B1125D9B}" type="presParOf" srcId="{356EF4A0-4670-43F4-984E-DC29EAA524A7}" destId="{5C684331-7E31-4FF8-BD0A-1B960897F1BB}" srcOrd="6" destOrd="0" presId="urn:microsoft.com/office/officeart/2005/8/layout/list1"/>
    <dgm:cxn modelId="{4DE942C5-ACB3-4E1D-A7FD-C517EB0155E9}" type="presParOf" srcId="{356EF4A0-4670-43F4-984E-DC29EAA524A7}" destId="{89742E90-E23E-43A3-BFA0-E1FFD0C28348}" srcOrd="7" destOrd="0" presId="urn:microsoft.com/office/officeart/2005/8/layout/list1"/>
    <dgm:cxn modelId="{3FD601D4-ED36-4143-B1B9-1BD34345A256}" type="presParOf" srcId="{356EF4A0-4670-43F4-984E-DC29EAA524A7}" destId="{0C2329E5-D41E-45ED-AA9C-2C36609AC4A3}" srcOrd="8" destOrd="0" presId="urn:microsoft.com/office/officeart/2005/8/layout/list1"/>
    <dgm:cxn modelId="{779333FD-B9E9-4004-9833-AA99889AB6BA}" type="presParOf" srcId="{0C2329E5-D41E-45ED-AA9C-2C36609AC4A3}" destId="{5EACFAB5-1F86-4308-9769-7AF92EC65252}" srcOrd="0" destOrd="0" presId="urn:microsoft.com/office/officeart/2005/8/layout/list1"/>
    <dgm:cxn modelId="{50A34F38-7B3D-4890-8FC6-3A9E76B740B6}" type="presParOf" srcId="{0C2329E5-D41E-45ED-AA9C-2C36609AC4A3}" destId="{A9AF3C55-AA86-4A9E-AACD-ABA84F507AB6}" srcOrd="1" destOrd="0" presId="urn:microsoft.com/office/officeart/2005/8/layout/list1"/>
    <dgm:cxn modelId="{FE6553FF-27E0-40E5-8C34-C4BCBB1F51EB}" type="presParOf" srcId="{356EF4A0-4670-43F4-984E-DC29EAA524A7}" destId="{CAC30ABD-A1A6-4DA7-868A-760FB1BE7E6E}" srcOrd="9" destOrd="0" presId="urn:microsoft.com/office/officeart/2005/8/layout/list1"/>
    <dgm:cxn modelId="{8488ABCD-3F00-4A6F-80EF-4187E04AAADD}" type="presParOf" srcId="{356EF4A0-4670-43F4-984E-DC29EAA524A7}" destId="{182C351A-A02D-44DD-93B8-CF4973FC82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05.06.2018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05.06.2018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05.06.2018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652825"/>
                </a:solidFill>
                <a:latin typeface="Corbel"/>
              </a:rPr>
              <a:t>Особенности программ дополнительного образования </a:t>
            </a:r>
            <a:endParaRPr lang="ru-RU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812" y="5029200"/>
            <a:ext cx="11017224" cy="1143000"/>
          </a:xfrm>
        </p:spPr>
        <p:txBody>
          <a:bodyPr/>
          <a:lstStyle/>
          <a:p>
            <a:r>
              <a:rPr lang="ru-RU" dirty="0" smtClean="0">
                <a:solidFill>
                  <a:srgbClr val="652825"/>
                </a:solidFill>
              </a:rPr>
              <a:t>Л.А. Давыдова, з</a:t>
            </a:r>
            <a:r>
              <a:rPr lang="ru-RU" b="0" i="0" dirty="0" smtClean="0">
                <a:solidFill>
                  <a:srgbClr val="652825"/>
                </a:solidFill>
              </a:rPr>
              <a:t>ам.директора по орг.массовой работе ГОАУ ДО ЯО ЦДЮТТ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Классификация программ дополнительного образования</a:t>
            </a: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7828" y="1905000"/>
            <a:ext cx="10585176" cy="4548336"/>
          </a:xfrm>
        </p:spPr>
        <p:txBody>
          <a:bodyPr>
            <a:normAutofit lnSpcReduction="10000"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24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Классификация по типу (типовая, модифицированная (адаптированная), экспериментальная, авторская)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dirty="0" smtClean="0">
                <a:solidFill>
                  <a:srgbClr val="652825"/>
                </a:solidFill>
                <a:latin typeface="Corbel"/>
              </a:rPr>
              <a:t>Классификация по направленностям </a:t>
            </a:r>
            <a:endParaRPr lang="ru-RU" sz="2400" b="0" i="0" dirty="0" smtClean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24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Классификация по виду  (</a:t>
            </a:r>
            <a:r>
              <a:rPr lang="ru-RU" sz="2400" b="0" i="0" dirty="0" err="1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общеразвивающие</a:t>
            </a:r>
            <a:r>
              <a:rPr lang="ru-RU" dirty="0" smtClean="0">
                <a:solidFill>
                  <a:srgbClr val="652825"/>
                </a:solidFill>
                <a:latin typeface="Corbel"/>
              </a:rPr>
              <a:t>, </a:t>
            </a:r>
            <a:r>
              <a:rPr lang="ru-RU" dirty="0" err="1" smtClean="0">
                <a:solidFill>
                  <a:srgbClr val="652825"/>
                </a:solidFill>
                <a:latin typeface="Corbel"/>
              </a:rPr>
              <a:t>предпрофессиональные</a:t>
            </a:r>
            <a:r>
              <a:rPr lang="ru-RU" sz="24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24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Классификация по целям обучения (специализированные, профессионально-ориентированные, познавательные,  программы социальной адаптации, программы развивающие художественную одарённость…)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dirty="0" smtClean="0">
                <a:solidFill>
                  <a:srgbClr val="652825"/>
                </a:solidFill>
                <a:latin typeface="Corbel"/>
              </a:rPr>
              <a:t>Классификация по форме организации содержания и процесса (комплексные, интегрированные, модульные, сквозные)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24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Классификация по срокам реализации (краткосрочные, долгосрочные)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Интегрированная программа</a:t>
            </a: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522413" y="1556792"/>
          <a:ext cx="939653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85900" y="2204864"/>
            <a:ext cx="3252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Легоконструирование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5980" y="5373216"/>
            <a:ext cx="200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Краеведение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Модульная программа «ПИТОН»</a:t>
            </a: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93812" y="1700808"/>
            <a:ext cx="4968552" cy="2244080"/>
          </a:xfrm>
        </p:spPr>
        <p:txBody>
          <a:bodyPr/>
          <a:lstStyle/>
          <a:p>
            <a:r>
              <a:rPr lang="ru-RU" dirty="0" smtClean="0"/>
              <a:t>Основы проектной и исследовательской деятельности</a:t>
            </a:r>
          </a:p>
          <a:p>
            <a:r>
              <a:rPr lang="ru-RU" dirty="0" smtClean="0"/>
              <a:t>Опытно-экспериментальная деятельность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914879"/>
              </p:ext>
            </p:extLst>
          </p:nvPr>
        </p:nvGraphicFramePr>
        <p:xfrm>
          <a:off x="981844" y="3501008"/>
          <a:ext cx="3600400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914879"/>
              </p:ext>
            </p:extLst>
          </p:nvPr>
        </p:nvGraphicFramePr>
        <p:xfrm>
          <a:off x="6958508" y="3645024"/>
          <a:ext cx="403244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6238428" y="1628800"/>
            <a:ext cx="5472608" cy="2244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проектной деятельности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ru-RU" sz="2400" b="1" dirty="0" smtClean="0"/>
              <a:t>Основы исследовательской деятельности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Опытно-экспериментальная деятельность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ru-RU" sz="2400" b="1" dirty="0" smtClean="0"/>
              <a:t>Вариативный творческий модуль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89723"/>
            <a:ext cx="10657184" cy="114455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Программа </a:t>
            </a:r>
            <a:r>
              <a:rPr lang="ru-RU" sz="3600" b="0" i="0" dirty="0" err="1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очно-заочной</a:t>
            </a:r>
            <a:r>
              <a:rPr lang="ru-RU" sz="3600" b="0" i="0" dirty="0" smtClean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 школы «Лидер» (г. Киров)</a:t>
            </a: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41884" y="1905000"/>
            <a:ext cx="8064896" cy="3756248"/>
          </a:xfrm>
        </p:spPr>
        <p:txBody>
          <a:bodyPr>
            <a:normAutofit fontScale="92500" lnSpcReduction="10000"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40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Образовательные сессии (3 в год)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4000" dirty="0" smtClean="0">
                <a:solidFill>
                  <a:srgbClr val="652825"/>
                </a:solidFill>
                <a:latin typeface="Corbel"/>
              </a:rPr>
              <a:t>Сессии самостоятельные друг от друга, но дополняющие друг друга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4000" b="0" i="0" dirty="0" smtClean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Вариативные образовательные курсы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ru-RU" sz="4000" dirty="0" smtClean="0">
                <a:solidFill>
                  <a:srgbClr val="652825"/>
                </a:solidFill>
                <a:latin typeface="Corbel"/>
              </a:rPr>
              <a:t>Спецкурс для «старичков»</a:t>
            </a:r>
            <a:endParaRPr lang="ru-RU" sz="4000" b="0" i="0" dirty="0" smtClean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218" name="Picture 2" descr="ÐÐÐÐ¨ Â«ÐÐ¸Ð´ÐµÑ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4852" y="1772816"/>
            <a:ext cx="1905000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1804" y="189723"/>
            <a:ext cx="9865096" cy="1144556"/>
          </a:xfrm>
        </p:spPr>
        <p:txBody>
          <a:bodyPr/>
          <a:lstStyle/>
          <a:p>
            <a:r>
              <a:rPr lang="ru-RU" dirty="0" smtClean="0">
                <a:latin typeface="BankGothic RUSS" pitchFamily="34" charset="0"/>
              </a:rPr>
              <a:t>Программы детских технопарков «</a:t>
            </a:r>
            <a:r>
              <a:rPr lang="ru-RU" dirty="0" err="1" smtClean="0">
                <a:latin typeface="BankGothic RUSS" pitchFamily="34" charset="0"/>
              </a:rPr>
              <a:t>Кванториум</a:t>
            </a:r>
            <a:r>
              <a:rPr lang="ru-RU" dirty="0" smtClean="0">
                <a:latin typeface="BankGothic RUSS" pitchFamily="34" charset="0"/>
              </a:rPr>
              <a:t>»</a:t>
            </a:r>
            <a:endParaRPr lang="ru-RU" dirty="0">
              <a:latin typeface="BankGothic RUSS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837828" y="1556792"/>
          <a:ext cx="104411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69" name="Picture 1" descr="9443b2145fa61c4be32c4e8b7e7fd6e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8560" r="29442" b="26028"/>
          <a:stretch>
            <a:fillRect/>
          </a:stretch>
        </p:blipFill>
        <p:spPr bwMode="auto">
          <a:xfrm>
            <a:off x="10486901" y="188638"/>
            <a:ext cx="1296144" cy="12961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369152" cy="11445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ankGothic RUSS" pitchFamily="34" charset="0"/>
              </a:rPr>
              <a:t>Сквозные образовательные программы детских технопарков «</a:t>
            </a:r>
            <a:r>
              <a:rPr lang="ru-RU" sz="2800" dirty="0" err="1" smtClean="0">
                <a:latin typeface="BankGothic RUSS" pitchFamily="34" charset="0"/>
              </a:rPr>
              <a:t>Кванториум</a:t>
            </a:r>
            <a:r>
              <a:rPr lang="ru-RU" sz="2800" dirty="0" smtClean="0">
                <a:latin typeface="BankGothic RUSS" pitchFamily="34" charset="0"/>
              </a:rPr>
              <a:t>»</a:t>
            </a:r>
            <a:endParaRPr lang="ru-RU" sz="2800" dirty="0">
              <a:latin typeface="BankGothic RUS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1423005" cy="3816424"/>
          </a:xfrm>
        </p:spPr>
        <p:txBody>
          <a:bodyPr/>
          <a:lstStyle/>
          <a:p>
            <a:pPr fontAlgn="base">
              <a:lnSpc>
                <a:spcPct val="100000"/>
              </a:lnSpc>
            </a:pPr>
            <a:r>
              <a:rPr lang="ru-RU" sz="2800" i="1" dirty="0" smtClean="0"/>
              <a:t>«Творчество – это загадка, которую художник задает сам себе». </a:t>
            </a:r>
            <a:br>
              <a:rPr lang="ru-RU" sz="2800" i="1" dirty="0" smtClean="0"/>
            </a:br>
            <a:r>
              <a:rPr lang="ru-RU" sz="2800" i="1" dirty="0" smtClean="0"/>
              <a:t>                                                                    </a:t>
            </a:r>
            <a:r>
              <a:rPr lang="ru-RU" sz="1800" i="1" dirty="0" smtClean="0"/>
              <a:t>Станислав Ежи </a:t>
            </a:r>
            <a:r>
              <a:rPr lang="ru-RU" sz="1800" i="1" dirty="0" err="1" smtClean="0"/>
              <a:t>Лец</a:t>
            </a:r>
            <a:r>
              <a:rPr lang="ru-RU" sz="1800" i="1" dirty="0" smtClean="0"/>
              <a:t> (1909 – 1966), польский поэт и </a:t>
            </a:r>
            <a:r>
              <a:rPr lang="ru-RU" sz="1800" i="1" dirty="0" err="1" smtClean="0"/>
              <a:t>афорист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«Ждут своего времени только те, для кого оно никогда не наступит».</a:t>
            </a:r>
            <a:br>
              <a:rPr lang="ru-RU" sz="2800" i="1" dirty="0" smtClean="0"/>
            </a:br>
            <a:r>
              <a:rPr lang="ru-RU" sz="2800" i="1" dirty="0" smtClean="0"/>
              <a:t>                                                                                                                                   </a:t>
            </a:r>
            <a:r>
              <a:rPr lang="ru-RU" sz="1800" i="1" dirty="0" smtClean="0"/>
              <a:t>Григорий Ландау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«</a:t>
            </a:r>
            <a:r>
              <a:rPr lang="ru-RU" sz="2800" i="1" dirty="0" smtClean="0"/>
              <a:t>Сначала думать, потом говорить» – девиз критики; «сначала говорить, а потом думать» – девиз творчества.</a:t>
            </a:r>
            <a:br>
              <a:rPr lang="ru-RU" sz="2800" i="1" dirty="0" smtClean="0"/>
            </a:br>
            <a:r>
              <a:rPr lang="ru-RU" sz="2800" i="1" dirty="0" smtClean="0"/>
              <a:t>                                                                        </a:t>
            </a:r>
            <a:r>
              <a:rPr lang="ru-RU" sz="1800" i="1" dirty="0" smtClean="0"/>
              <a:t>Эдуард Форстер (1879 – 1970), английский писатель и критик</a:t>
            </a:r>
            <a:endParaRPr lang="ru-RU" sz="1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972" y="5877272"/>
            <a:ext cx="8229601" cy="73833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9d035d7d-02e5-4a00-8b62-9a556aabc7b5" xsi:nil="true"/>
    <DirectSourceMarket xmlns="9d035d7d-02e5-4a00-8b62-9a556aabc7b5">english</DirectSourceMarket>
    <ThumbnailAssetId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TP102801062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PublishStatusLookup xmlns="9d035d7d-02e5-4a00-8b62-9a556aabc7b5">
      <Value>413918</Value>
    </PublishStatusLookup>
    <LocLastLocAttemptVersionLookup xmlns="9d035d7d-02e5-4a00-8b62-9a556aabc7b5">187183</LocLastLocAttemptVersionLookup>
    <TemplateTemplateType xmlns="9d035d7d-02e5-4a00-8b62-9a556aabc7b5">PowerPoint 12 Default</TemplateTemplateType>
    <IsSearchable xmlns="9d035d7d-02e5-4a00-8b62-9a556aabc7b5">true</IsSearchable>
    <TPNamespace xmlns="9d035d7d-02e5-4a00-8b62-9a556aabc7b5" xsi:nil="true"/>
    <Markets xmlns="9d035d7d-02e5-4a00-8b62-9a556aabc7b5"/>
    <OriginalSourceMarket xmlns="9d035d7d-02e5-4a00-8b62-9a556aabc7b5">english</OriginalSourceMarket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>Complete</EditorialStatus>
    <PublishTargets xmlns="9d035d7d-02e5-4a00-8b62-9a556aabc7b5">OfficeOnlineVNext</PublishTargets>
    <TPLaunchHelpLinkType xmlns="9d035d7d-02e5-4a00-8b62-9a556aabc7b5">Template</TPLaunchHelpLinkType>
    <OriginalRelease xmlns="9d035d7d-02e5-4a00-8b62-9a556aabc7b5">14</OriginalRelease>
    <AssetStart xmlns="9d035d7d-02e5-4a00-8b62-9a556aabc7b5">2011-12-12T21:37:00+00:00</AssetStart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>Complete</TemplateStatus>
    <Downloads xmlns="9d035d7d-02e5-4a00-8b62-9a556aabc7b5">0</Downloads>
    <ApprovalStatus xmlns="9d035d7d-02e5-4a00-8b62-9a556aabc7b5">InProgress</ApprovalStatus>
    <BlockPublish xmlns="9d035d7d-02e5-4a00-8b62-9a556aabc7b5">false</BlockPublish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2029-01-01T00:00:00+00:00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IntlLocPriority xmlns="9d035d7d-02e5-4a00-8b62-9a556aabc7b5" xsi:nil="true"/>
    <CSXSubmissionDate xmlns="9d035d7d-02e5-4a00-8b62-9a556aabc7b5" xsi:nil="true"/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12F0FBCB-8287-4A28-8890-17A822477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3171D-334C-4385-8E01-01920E0FD2AD}">
  <ds:schemaRefs>
    <ds:schemaRef ds:uri="http://purl.org/dc/elements/1.1/"/>
    <ds:schemaRef ds:uri="http://schemas.microsoft.com/office/2006/documentManagement/types"/>
    <ds:schemaRef ds:uri="http://purl.org/dc/dcmitype/"/>
    <ds:schemaRef ds:uri="91e8d559-4d54-460d-ba58-5d5027f88b4d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9d035d7d-02e5-4a00-8b62-9a556aabc7b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tf02801065</Template>
  <TotalTime>0</TotalTime>
  <Words>217</Words>
  <Application>Microsoft Office PowerPoint</Application>
  <PresentationFormat>Произвольный</PresentationFormat>
  <Paragraphs>46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BankGothic RUSS</vt:lpstr>
      <vt:lpstr>Corbel</vt:lpstr>
      <vt:lpstr>Wingdings</vt:lpstr>
      <vt:lpstr>tf02801065</vt:lpstr>
      <vt:lpstr>Особенности программ дополнительного образования </vt:lpstr>
      <vt:lpstr>Классификация программ дополнительного образования</vt:lpstr>
      <vt:lpstr>Интегрированная программа</vt:lpstr>
      <vt:lpstr>Модульная программа «ПИТОН»</vt:lpstr>
      <vt:lpstr>Программа очно-заочной школы «Лидер» (г. Киров)</vt:lpstr>
      <vt:lpstr>Программы детских технопарков «Кванториум»</vt:lpstr>
      <vt:lpstr>Сквозные образовательные программы детских технопарков «Кванториум»</vt:lpstr>
      <vt:lpstr>«Творчество – это загадка, которую художник задает сам себе».                                                                      Станислав Ежи Лец (1909 – 1966), польский поэт и афорист  «Ждут своего времени только те, для кого оно никогда не наступит».                                                                                                                                    Григорий Ландау  «Сначала думать, потом говорить» – девиз критики; «сначала говорить, а потом думать» – девиз творчества.                                                                         Эдуард Форстер (1879 – 1970), английский писатель и критик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2018-06-05T02:45:43Z</dcterms:created>
  <dcterms:modified xsi:type="dcterms:W3CDTF">2018-06-05T06:19:38Z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