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5" r:id="rId3"/>
    <p:sldId id="297" r:id="rId4"/>
    <p:sldId id="306" r:id="rId5"/>
    <p:sldId id="338" r:id="rId6"/>
    <p:sldId id="326" r:id="rId7"/>
    <p:sldId id="315" r:id="rId8"/>
    <p:sldId id="316" r:id="rId9"/>
    <p:sldId id="347" r:id="rId10"/>
    <p:sldId id="317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872"/>
    <a:srgbClr val="49CFAE"/>
    <a:srgbClr val="4F81BD"/>
    <a:srgbClr val="ACE946"/>
    <a:srgbClr val="F0E146"/>
    <a:srgbClr val="F79646"/>
    <a:srgbClr val="60E146"/>
    <a:srgbClr val="66FF66"/>
    <a:srgbClr val="1C75B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>
        <p:scale>
          <a:sx n="59" d="100"/>
          <a:sy n="59" d="100"/>
        </p:scale>
        <p:origin x="-570" y="-10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113DF-BCE7-4F7B-AE9D-FCADF4B1B7B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FBE32EA-BA9B-46F9-AF9C-C6F0FADD9B59}">
      <dgm:prSet phldrT="[Текст]" custT="1"/>
      <dgm:spPr/>
      <dgm:t>
        <a:bodyPr/>
        <a:lstStyle/>
        <a:p>
          <a:r>
            <a:rPr lang="ru-RU" sz="1400" b="1" dirty="0" smtClean="0">
              <a:latin typeface="Book Antiqua" pitchFamily="18" charset="0"/>
            </a:rPr>
            <a:t>Региональный модельный центр ДО</a:t>
          </a:r>
          <a:endParaRPr lang="ru-RU" sz="1400" b="1" dirty="0"/>
        </a:p>
      </dgm:t>
    </dgm:pt>
    <dgm:pt modelId="{99093E54-4319-442E-8F74-13050E6185D6}" type="parTrans" cxnId="{C4D6DC3B-9900-4359-AE30-4AFEBBB3FCC8}">
      <dgm:prSet/>
      <dgm:spPr/>
      <dgm:t>
        <a:bodyPr/>
        <a:lstStyle/>
        <a:p>
          <a:endParaRPr lang="ru-RU"/>
        </a:p>
      </dgm:t>
    </dgm:pt>
    <dgm:pt modelId="{8C1B5525-9A24-4617-A13E-27ED1AD2615E}" type="sibTrans" cxnId="{C4D6DC3B-9900-4359-AE30-4AFEBBB3FCC8}">
      <dgm:prSet/>
      <dgm:spPr/>
      <dgm:t>
        <a:bodyPr/>
        <a:lstStyle/>
        <a:p>
          <a:endParaRPr lang="ru-RU"/>
        </a:p>
      </dgm:t>
    </dgm:pt>
    <dgm:pt modelId="{B7B82F32-BA72-4BB1-8342-3115EF8C4C37}">
      <dgm:prSet phldrT="[Текст]"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Муниципальный опорный центр дополнительного образования</a:t>
          </a:r>
          <a:endParaRPr lang="ru-RU" sz="1400" dirty="0">
            <a:latin typeface="Book Antiqua" pitchFamily="18" charset="0"/>
          </a:endParaRPr>
        </a:p>
      </dgm:t>
    </dgm:pt>
    <dgm:pt modelId="{0D506809-4308-4799-88C9-EF2173D21F7B}" type="parTrans" cxnId="{CF5FA0DC-E642-46A1-97C4-10453EF6E8F1}">
      <dgm:prSet/>
      <dgm:spPr/>
      <dgm:t>
        <a:bodyPr/>
        <a:lstStyle/>
        <a:p>
          <a:endParaRPr lang="ru-RU"/>
        </a:p>
      </dgm:t>
    </dgm:pt>
    <dgm:pt modelId="{D8D81A00-F6E5-4F9E-A81F-75BCED8A006F}" type="sibTrans" cxnId="{CF5FA0DC-E642-46A1-97C4-10453EF6E8F1}">
      <dgm:prSet/>
      <dgm:spPr/>
      <dgm:t>
        <a:bodyPr/>
        <a:lstStyle/>
        <a:p>
          <a:endParaRPr lang="ru-RU"/>
        </a:p>
      </dgm:t>
    </dgm:pt>
    <dgm:pt modelId="{C7266388-6742-40E4-8835-211AED272A08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Организация дополнительного образова</a:t>
          </a:r>
          <a:r>
            <a:rPr lang="ru-RU" dirty="0" smtClean="0"/>
            <a:t>ния</a:t>
          </a:r>
          <a:endParaRPr lang="ru-RU" dirty="0"/>
        </a:p>
      </dgm:t>
    </dgm:pt>
    <dgm:pt modelId="{0EA06E91-8C1D-420A-AAED-01F1E99111BE}" type="parTrans" cxnId="{7F0A07B6-3C61-48D3-AE34-BD909A985925}">
      <dgm:prSet/>
      <dgm:spPr/>
      <dgm:t>
        <a:bodyPr/>
        <a:lstStyle/>
        <a:p>
          <a:endParaRPr lang="ru-RU"/>
        </a:p>
      </dgm:t>
    </dgm:pt>
    <dgm:pt modelId="{47E563ED-E08E-4477-8E00-A6F43B21886D}" type="sibTrans" cxnId="{7F0A07B6-3C61-48D3-AE34-BD909A985925}">
      <dgm:prSet/>
      <dgm:spPr/>
      <dgm:t>
        <a:bodyPr/>
        <a:lstStyle/>
        <a:p>
          <a:endParaRPr lang="ru-RU"/>
        </a:p>
      </dgm:t>
    </dgm:pt>
    <dgm:pt modelId="{E667BD8B-06E3-44F8-818B-13354E2B3346}">
      <dgm:prSet phldrT="[Текст]" custT="1"/>
      <dgm:spPr/>
      <dgm:t>
        <a:bodyPr/>
        <a:lstStyle/>
        <a:p>
          <a:r>
            <a:rPr lang="ru-RU" sz="1400" dirty="0" smtClean="0">
              <a:latin typeface="Book Antiqua" pitchFamily="18" charset="0"/>
            </a:rPr>
            <a:t>Муниципальный опорный центр дополнительного образования</a:t>
          </a:r>
          <a:endParaRPr lang="ru-RU" sz="1400" dirty="0">
            <a:latin typeface="Book Antiqua" pitchFamily="18" charset="0"/>
          </a:endParaRPr>
        </a:p>
      </dgm:t>
    </dgm:pt>
    <dgm:pt modelId="{4975652E-0AB7-4DA6-9C82-4892E0C9BEE7}" type="parTrans" cxnId="{9E371175-4194-4A3F-8698-07CEB0B1DF4C}">
      <dgm:prSet/>
      <dgm:spPr/>
      <dgm:t>
        <a:bodyPr/>
        <a:lstStyle/>
        <a:p>
          <a:endParaRPr lang="ru-RU"/>
        </a:p>
      </dgm:t>
    </dgm:pt>
    <dgm:pt modelId="{EF0A49D1-D485-4D22-90C0-1E1B62AEA97F}" type="sibTrans" cxnId="{9E371175-4194-4A3F-8698-07CEB0B1DF4C}">
      <dgm:prSet/>
      <dgm:spPr/>
      <dgm:t>
        <a:bodyPr/>
        <a:lstStyle/>
        <a:p>
          <a:endParaRPr lang="ru-RU"/>
        </a:p>
      </dgm:t>
    </dgm:pt>
    <dgm:pt modelId="{7428148F-CC61-405C-AF30-7413974C09A2}">
      <dgm:prSet phldrT="[Текст]"/>
      <dgm:spPr/>
      <dgm:t>
        <a:bodyPr/>
        <a:lstStyle/>
        <a:p>
          <a:r>
            <a:rPr lang="ru-RU" dirty="0" smtClean="0">
              <a:latin typeface="Book Antiqua" pitchFamily="18" charset="0"/>
            </a:rPr>
            <a:t>Организация дополнительного образования</a:t>
          </a:r>
          <a:endParaRPr lang="ru-RU" dirty="0">
            <a:latin typeface="Book Antiqua" pitchFamily="18" charset="0"/>
          </a:endParaRPr>
        </a:p>
      </dgm:t>
    </dgm:pt>
    <dgm:pt modelId="{6DE5885B-5CE8-4EC9-8661-5E50D120BF7D}" type="parTrans" cxnId="{1B9F70C2-043E-47E6-A06E-AF6361DD4D9C}">
      <dgm:prSet/>
      <dgm:spPr/>
      <dgm:t>
        <a:bodyPr/>
        <a:lstStyle/>
        <a:p>
          <a:endParaRPr lang="ru-RU"/>
        </a:p>
      </dgm:t>
    </dgm:pt>
    <dgm:pt modelId="{9A4279AC-FCF0-44BB-B58C-EF067664CC53}" type="sibTrans" cxnId="{1B9F70C2-043E-47E6-A06E-AF6361DD4D9C}">
      <dgm:prSet/>
      <dgm:spPr/>
      <dgm:t>
        <a:bodyPr/>
        <a:lstStyle/>
        <a:p>
          <a:endParaRPr lang="ru-RU"/>
        </a:p>
      </dgm:t>
    </dgm:pt>
    <dgm:pt modelId="{1455B4D7-7A74-44D1-9A3C-854B7333E1D8}">
      <dgm:prSet phldrT="[Текст]"/>
      <dgm:spPr/>
      <dgm:t>
        <a:bodyPr/>
        <a:lstStyle/>
        <a:p>
          <a:r>
            <a:rPr lang="ru-RU" dirty="0" smtClean="0"/>
            <a:t>Организация дополнительного образования</a:t>
          </a:r>
          <a:endParaRPr lang="ru-RU" dirty="0"/>
        </a:p>
      </dgm:t>
    </dgm:pt>
    <dgm:pt modelId="{0D9D88EA-B161-4F4E-A73B-AF5AB446E10F}" type="sibTrans" cxnId="{BE033162-84B6-45C0-870D-3E58F93BE9CC}">
      <dgm:prSet/>
      <dgm:spPr/>
      <dgm:t>
        <a:bodyPr/>
        <a:lstStyle/>
        <a:p>
          <a:endParaRPr lang="ru-RU"/>
        </a:p>
      </dgm:t>
    </dgm:pt>
    <dgm:pt modelId="{329246C6-FA53-4E2E-A7C4-F8160DFA3771}" type="parTrans" cxnId="{BE033162-84B6-45C0-870D-3E58F93BE9CC}">
      <dgm:prSet/>
      <dgm:spPr/>
      <dgm:t>
        <a:bodyPr/>
        <a:lstStyle/>
        <a:p>
          <a:endParaRPr lang="ru-RU"/>
        </a:p>
      </dgm:t>
    </dgm:pt>
    <dgm:pt modelId="{1CD17333-E8A0-4259-98B4-876C5F1EB368}">
      <dgm:prSet/>
      <dgm:spPr/>
      <dgm:t>
        <a:bodyPr/>
        <a:lstStyle/>
        <a:p>
          <a:r>
            <a:rPr lang="ru-RU" dirty="0" smtClean="0">
              <a:latin typeface="Book Antiqua" pitchFamily="18" charset="0"/>
            </a:rPr>
            <a:t>Организация дополнительного образовани</a:t>
          </a:r>
          <a:r>
            <a:rPr lang="ru-RU" dirty="0" smtClean="0"/>
            <a:t>я</a:t>
          </a:r>
          <a:endParaRPr lang="ru-RU" dirty="0"/>
        </a:p>
      </dgm:t>
    </dgm:pt>
    <dgm:pt modelId="{876DBBB1-6DB1-411D-8B16-D6E08679924A}" type="parTrans" cxnId="{2F25577D-2742-4FC1-8F9C-ECBA69506801}">
      <dgm:prSet/>
      <dgm:spPr/>
      <dgm:t>
        <a:bodyPr/>
        <a:lstStyle/>
        <a:p>
          <a:endParaRPr lang="ru-RU"/>
        </a:p>
      </dgm:t>
    </dgm:pt>
    <dgm:pt modelId="{994EF1D0-29AF-4F94-BBBB-0AAFC24A1AED}" type="sibTrans" cxnId="{2F25577D-2742-4FC1-8F9C-ECBA69506801}">
      <dgm:prSet/>
      <dgm:spPr/>
      <dgm:t>
        <a:bodyPr/>
        <a:lstStyle/>
        <a:p>
          <a:endParaRPr lang="ru-RU"/>
        </a:p>
      </dgm:t>
    </dgm:pt>
    <dgm:pt modelId="{89CAF399-04A8-4D56-B924-B11A48761B23}" type="pres">
      <dgm:prSet presAssocID="{BD1113DF-BCE7-4F7B-AE9D-FCADF4B1B7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BCCA92-E9A0-4A6A-80A9-D2E2173BFB31}" type="pres">
      <dgm:prSet presAssocID="{FFBE32EA-BA9B-46F9-AF9C-C6F0FADD9B59}" presName="hierRoot1" presStyleCnt="0"/>
      <dgm:spPr/>
      <dgm:t>
        <a:bodyPr/>
        <a:lstStyle/>
        <a:p>
          <a:endParaRPr lang="ru-RU"/>
        </a:p>
      </dgm:t>
    </dgm:pt>
    <dgm:pt modelId="{A5A16778-94A8-412B-8966-20E2C5DD0497}" type="pres">
      <dgm:prSet presAssocID="{FFBE32EA-BA9B-46F9-AF9C-C6F0FADD9B59}" presName="composite" presStyleCnt="0"/>
      <dgm:spPr/>
      <dgm:t>
        <a:bodyPr/>
        <a:lstStyle/>
        <a:p>
          <a:endParaRPr lang="ru-RU"/>
        </a:p>
      </dgm:t>
    </dgm:pt>
    <dgm:pt modelId="{95419C52-BCDB-47B7-B9BF-2A82933B4A66}" type="pres">
      <dgm:prSet presAssocID="{FFBE32EA-BA9B-46F9-AF9C-C6F0FADD9B59}" presName="background" presStyleLbl="node0" presStyleIdx="0" presStyleCnt="1"/>
      <dgm:spPr/>
      <dgm:t>
        <a:bodyPr/>
        <a:lstStyle/>
        <a:p>
          <a:endParaRPr lang="ru-RU"/>
        </a:p>
      </dgm:t>
    </dgm:pt>
    <dgm:pt modelId="{1C99A1DA-089F-4A03-BB7E-332059EA9623}" type="pres">
      <dgm:prSet presAssocID="{FFBE32EA-BA9B-46F9-AF9C-C6F0FADD9B59}" presName="text" presStyleLbl="fgAcc0" presStyleIdx="0" presStyleCnt="1" custScaleX="126209" custScaleY="113602" custLinFactNeighborX="-2539" custLinFactNeighborY="-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E8E19-7459-4CF2-9A6E-AE6B963EA316}" type="pres">
      <dgm:prSet presAssocID="{FFBE32EA-BA9B-46F9-AF9C-C6F0FADD9B59}" presName="hierChild2" presStyleCnt="0"/>
      <dgm:spPr/>
      <dgm:t>
        <a:bodyPr/>
        <a:lstStyle/>
        <a:p>
          <a:endParaRPr lang="ru-RU"/>
        </a:p>
      </dgm:t>
    </dgm:pt>
    <dgm:pt modelId="{7FBAD6B7-27D7-4667-9619-633E1E37193C}" type="pres">
      <dgm:prSet presAssocID="{0D506809-4308-4799-88C9-EF2173D21F7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CBE5FED-34A9-49B9-8D77-03CAE966179F}" type="pres">
      <dgm:prSet presAssocID="{B7B82F32-BA72-4BB1-8342-3115EF8C4C37}" presName="hierRoot2" presStyleCnt="0"/>
      <dgm:spPr/>
      <dgm:t>
        <a:bodyPr/>
        <a:lstStyle/>
        <a:p>
          <a:endParaRPr lang="ru-RU"/>
        </a:p>
      </dgm:t>
    </dgm:pt>
    <dgm:pt modelId="{2CB8FDAF-1E3D-4A86-BCC1-2C1493054549}" type="pres">
      <dgm:prSet presAssocID="{B7B82F32-BA72-4BB1-8342-3115EF8C4C37}" presName="composite2" presStyleCnt="0"/>
      <dgm:spPr/>
      <dgm:t>
        <a:bodyPr/>
        <a:lstStyle/>
        <a:p>
          <a:endParaRPr lang="ru-RU"/>
        </a:p>
      </dgm:t>
    </dgm:pt>
    <dgm:pt modelId="{3E06C63C-ADC4-437E-93B6-E5B0B8C77A37}" type="pres">
      <dgm:prSet presAssocID="{B7B82F32-BA72-4BB1-8342-3115EF8C4C37}" presName="background2" presStyleLbl="node2" presStyleIdx="0" presStyleCnt="2"/>
      <dgm:spPr/>
      <dgm:t>
        <a:bodyPr/>
        <a:lstStyle/>
        <a:p>
          <a:endParaRPr lang="ru-RU"/>
        </a:p>
      </dgm:t>
    </dgm:pt>
    <dgm:pt modelId="{B6C2A10E-E412-4632-9A26-F82EC400EA74}" type="pres">
      <dgm:prSet presAssocID="{B7B82F32-BA72-4BB1-8342-3115EF8C4C37}" presName="text2" presStyleLbl="fgAcc2" presStyleIdx="0" presStyleCnt="2" custScaleX="146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87576D-2225-44A5-9DCA-09FA595D5187}" type="pres">
      <dgm:prSet presAssocID="{B7B82F32-BA72-4BB1-8342-3115EF8C4C37}" presName="hierChild3" presStyleCnt="0"/>
      <dgm:spPr/>
      <dgm:t>
        <a:bodyPr/>
        <a:lstStyle/>
        <a:p>
          <a:endParaRPr lang="ru-RU"/>
        </a:p>
      </dgm:t>
    </dgm:pt>
    <dgm:pt modelId="{1CD435BA-0F9D-47D1-B022-14B5BA1DAD49}" type="pres">
      <dgm:prSet presAssocID="{329246C6-FA53-4E2E-A7C4-F8160DFA377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8C9FB22C-468B-4AA9-9FEF-E1FAACE182AD}" type="pres">
      <dgm:prSet presAssocID="{1455B4D7-7A74-44D1-9A3C-854B7333E1D8}" presName="hierRoot3" presStyleCnt="0"/>
      <dgm:spPr/>
      <dgm:t>
        <a:bodyPr/>
        <a:lstStyle/>
        <a:p>
          <a:endParaRPr lang="ru-RU"/>
        </a:p>
      </dgm:t>
    </dgm:pt>
    <dgm:pt modelId="{43CCA1F8-A6F8-488F-B76C-6C4845EA0803}" type="pres">
      <dgm:prSet presAssocID="{1455B4D7-7A74-44D1-9A3C-854B7333E1D8}" presName="composite3" presStyleCnt="0"/>
      <dgm:spPr/>
      <dgm:t>
        <a:bodyPr/>
        <a:lstStyle/>
        <a:p>
          <a:endParaRPr lang="ru-RU"/>
        </a:p>
      </dgm:t>
    </dgm:pt>
    <dgm:pt modelId="{953AEB11-AE60-4E42-BB3A-01972348496A}" type="pres">
      <dgm:prSet presAssocID="{1455B4D7-7A74-44D1-9A3C-854B7333E1D8}" presName="background3" presStyleLbl="node3" presStyleIdx="0" presStyleCnt="4"/>
      <dgm:spPr/>
      <dgm:t>
        <a:bodyPr/>
        <a:lstStyle/>
        <a:p>
          <a:endParaRPr lang="ru-RU"/>
        </a:p>
      </dgm:t>
    </dgm:pt>
    <dgm:pt modelId="{DCDBC958-FA2A-44B4-A63A-06D9EDEA611A}" type="pres">
      <dgm:prSet presAssocID="{1455B4D7-7A74-44D1-9A3C-854B7333E1D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25064-FB26-4CB6-832D-7725F6AF5FE5}" type="pres">
      <dgm:prSet presAssocID="{1455B4D7-7A74-44D1-9A3C-854B7333E1D8}" presName="hierChild4" presStyleCnt="0"/>
      <dgm:spPr/>
      <dgm:t>
        <a:bodyPr/>
        <a:lstStyle/>
        <a:p>
          <a:endParaRPr lang="ru-RU"/>
        </a:p>
      </dgm:t>
    </dgm:pt>
    <dgm:pt modelId="{EBEF8C12-D8DE-468C-A0F0-D1C03E0E481A}" type="pres">
      <dgm:prSet presAssocID="{0EA06E91-8C1D-420A-AAED-01F1E99111BE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25025CC-2B34-40A1-92E6-F47E94D39A39}" type="pres">
      <dgm:prSet presAssocID="{C7266388-6742-40E4-8835-211AED272A08}" presName="hierRoot3" presStyleCnt="0"/>
      <dgm:spPr/>
      <dgm:t>
        <a:bodyPr/>
        <a:lstStyle/>
        <a:p>
          <a:endParaRPr lang="ru-RU"/>
        </a:p>
      </dgm:t>
    </dgm:pt>
    <dgm:pt modelId="{81103C7F-47B7-4ADF-BDE7-49F1209E3E6C}" type="pres">
      <dgm:prSet presAssocID="{C7266388-6742-40E4-8835-211AED272A08}" presName="composite3" presStyleCnt="0"/>
      <dgm:spPr/>
      <dgm:t>
        <a:bodyPr/>
        <a:lstStyle/>
        <a:p>
          <a:endParaRPr lang="ru-RU"/>
        </a:p>
      </dgm:t>
    </dgm:pt>
    <dgm:pt modelId="{F236E189-3709-42A2-BF62-23C95F99DDA1}" type="pres">
      <dgm:prSet presAssocID="{C7266388-6742-40E4-8835-211AED272A08}" presName="background3" presStyleLbl="node3" presStyleIdx="1" presStyleCnt="4"/>
      <dgm:spPr/>
      <dgm:t>
        <a:bodyPr/>
        <a:lstStyle/>
        <a:p>
          <a:endParaRPr lang="ru-RU"/>
        </a:p>
      </dgm:t>
    </dgm:pt>
    <dgm:pt modelId="{476768E1-5248-41A6-972A-C01F9B156D50}" type="pres">
      <dgm:prSet presAssocID="{C7266388-6742-40E4-8835-211AED272A0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9EA7B-35D0-483D-A710-5E026AC87D4A}" type="pres">
      <dgm:prSet presAssocID="{C7266388-6742-40E4-8835-211AED272A08}" presName="hierChild4" presStyleCnt="0"/>
      <dgm:spPr/>
      <dgm:t>
        <a:bodyPr/>
        <a:lstStyle/>
        <a:p>
          <a:endParaRPr lang="ru-RU"/>
        </a:p>
      </dgm:t>
    </dgm:pt>
    <dgm:pt modelId="{CFC562A0-85B6-405C-82A2-D07929A0295F}" type="pres">
      <dgm:prSet presAssocID="{4975652E-0AB7-4DA6-9C82-4892E0C9BEE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61C6CF6-D5AF-4CD9-B9E5-58236BDA82DF}" type="pres">
      <dgm:prSet presAssocID="{E667BD8B-06E3-44F8-818B-13354E2B3346}" presName="hierRoot2" presStyleCnt="0"/>
      <dgm:spPr/>
      <dgm:t>
        <a:bodyPr/>
        <a:lstStyle/>
        <a:p>
          <a:endParaRPr lang="ru-RU"/>
        </a:p>
      </dgm:t>
    </dgm:pt>
    <dgm:pt modelId="{7963567A-FD62-44ED-BDCC-30EA036439DB}" type="pres">
      <dgm:prSet presAssocID="{E667BD8B-06E3-44F8-818B-13354E2B3346}" presName="composite2" presStyleCnt="0"/>
      <dgm:spPr/>
      <dgm:t>
        <a:bodyPr/>
        <a:lstStyle/>
        <a:p>
          <a:endParaRPr lang="ru-RU"/>
        </a:p>
      </dgm:t>
    </dgm:pt>
    <dgm:pt modelId="{E075F52F-250F-4D42-B45A-73C5CD80A85A}" type="pres">
      <dgm:prSet presAssocID="{E667BD8B-06E3-44F8-818B-13354E2B3346}" presName="background2" presStyleLbl="node2" presStyleIdx="1" presStyleCnt="2"/>
      <dgm:spPr/>
      <dgm:t>
        <a:bodyPr/>
        <a:lstStyle/>
        <a:p>
          <a:endParaRPr lang="ru-RU"/>
        </a:p>
      </dgm:t>
    </dgm:pt>
    <dgm:pt modelId="{F47356C8-38AA-4FC0-81B9-B6FCFDE8FD08}" type="pres">
      <dgm:prSet presAssocID="{E667BD8B-06E3-44F8-818B-13354E2B3346}" presName="text2" presStyleLbl="fgAcc2" presStyleIdx="1" presStyleCnt="2" custScaleX="155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E3A6F-FE89-4CDD-86DF-F464EC2EBA14}" type="pres">
      <dgm:prSet presAssocID="{E667BD8B-06E3-44F8-818B-13354E2B3346}" presName="hierChild3" presStyleCnt="0"/>
      <dgm:spPr/>
      <dgm:t>
        <a:bodyPr/>
        <a:lstStyle/>
        <a:p>
          <a:endParaRPr lang="ru-RU"/>
        </a:p>
      </dgm:t>
    </dgm:pt>
    <dgm:pt modelId="{68ADF0DC-22EA-405A-9D4D-D22B0A6059C8}" type="pres">
      <dgm:prSet presAssocID="{876DBBB1-6DB1-411D-8B16-D6E08679924A}" presName="Name17" presStyleLbl="parChTrans1D3" presStyleIdx="2" presStyleCnt="4"/>
      <dgm:spPr/>
      <dgm:t>
        <a:bodyPr/>
        <a:lstStyle/>
        <a:p>
          <a:endParaRPr lang="ru-RU"/>
        </a:p>
      </dgm:t>
    </dgm:pt>
    <dgm:pt modelId="{B10013D9-D200-4D7D-8BC4-3E42A480EE4C}" type="pres">
      <dgm:prSet presAssocID="{1CD17333-E8A0-4259-98B4-876C5F1EB368}" presName="hierRoot3" presStyleCnt="0"/>
      <dgm:spPr/>
      <dgm:t>
        <a:bodyPr/>
        <a:lstStyle/>
        <a:p>
          <a:endParaRPr lang="ru-RU"/>
        </a:p>
      </dgm:t>
    </dgm:pt>
    <dgm:pt modelId="{25488F39-0C22-4CA9-BD6B-CF09889BA433}" type="pres">
      <dgm:prSet presAssocID="{1CD17333-E8A0-4259-98B4-876C5F1EB368}" presName="composite3" presStyleCnt="0"/>
      <dgm:spPr/>
      <dgm:t>
        <a:bodyPr/>
        <a:lstStyle/>
        <a:p>
          <a:endParaRPr lang="ru-RU"/>
        </a:p>
      </dgm:t>
    </dgm:pt>
    <dgm:pt modelId="{68CCA5A9-5506-4FC9-8F83-39A2430FCF33}" type="pres">
      <dgm:prSet presAssocID="{1CD17333-E8A0-4259-98B4-876C5F1EB368}" presName="background3" presStyleLbl="node3" presStyleIdx="2" presStyleCnt="4"/>
      <dgm:spPr/>
      <dgm:t>
        <a:bodyPr/>
        <a:lstStyle/>
        <a:p>
          <a:endParaRPr lang="ru-RU"/>
        </a:p>
      </dgm:t>
    </dgm:pt>
    <dgm:pt modelId="{C2F6DAF8-512C-4EAD-AC5E-84BA28FE3BE5}" type="pres">
      <dgm:prSet presAssocID="{1CD17333-E8A0-4259-98B4-876C5F1EB36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A8061-6A2E-464B-85CF-9C5BB84DA666}" type="pres">
      <dgm:prSet presAssocID="{1CD17333-E8A0-4259-98B4-876C5F1EB368}" presName="hierChild4" presStyleCnt="0"/>
      <dgm:spPr/>
      <dgm:t>
        <a:bodyPr/>
        <a:lstStyle/>
        <a:p>
          <a:endParaRPr lang="ru-RU"/>
        </a:p>
      </dgm:t>
    </dgm:pt>
    <dgm:pt modelId="{4DDB249A-86BE-472E-8342-46566D823CB7}" type="pres">
      <dgm:prSet presAssocID="{6DE5885B-5CE8-4EC9-8661-5E50D120BF7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068F7DB2-DDE8-4BE4-8DFF-599DD2159A22}" type="pres">
      <dgm:prSet presAssocID="{7428148F-CC61-405C-AF30-7413974C09A2}" presName="hierRoot3" presStyleCnt="0"/>
      <dgm:spPr/>
      <dgm:t>
        <a:bodyPr/>
        <a:lstStyle/>
        <a:p>
          <a:endParaRPr lang="ru-RU"/>
        </a:p>
      </dgm:t>
    </dgm:pt>
    <dgm:pt modelId="{AE166852-5698-409C-ABB6-68C58001AFE0}" type="pres">
      <dgm:prSet presAssocID="{7428148F-CC61-405C-AF30-7413974C09A2}" presName="composite3" presStyleCnt="0"/>
      <dgm:spPr/>
      <dgm:t>
        <a:bodyPr/>
        <a:lstStyle/>
        <a:p>
          <a:endParaRPr lang="ru-RU"/>
        </a:p>
      </dgm:t>
    </dgm:pt>
    <dgm:pt modelId="{2E7C2E31-C8D6-40EA-8DCA-704D70BD8F65}" type="pres">
      <dgm:prSet presAssocID="{7428148F-CC61-405C-AF30-7413974C09A2}" presName="background3" presStyleLbl="node3" presStyleIdx="3" presStyleCnt="4"/>
      <dgm:spPr/>
      <dgm:t>
        <a:bodyPr/>
        <a:lstStyle/>
        <a:p>
          <a:endParaRPr lang="ru-RU"/>
        </a:p>
      </dgm:t>
    </dgm:pt>
    <dgm:pt modelId="{AB9EBBBF-7D86-47A5-A9C3-0BDC2FD8C323}" type="pres">
      <dgm:prSet presAssocID="{7428148F-CC61-405C-AF30-7413974C09A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D78FA-852E-4AD1-AF14-BEB6A44F6A08}" type="pres">
      <dgm:prSet presAssocID="{7428148F-CC61-405C-AF30-7413974C09A2}" presName="hierChild4" presStyleCnt="0"/>
      <dgm:spPr/>
      <dgm:t>
        <a:bodyPr/>
        <a:lstStyle/>
        <a:p>
          <a:endParaRPr lang="ru-RU"/>
        </a:p>
      </dgm:t>
    </dgm:pt>
  </dgm:ptLst>
  <dgm:cxnLst>
    <dgm:cxn modelId="{BE033162-84B6-45C0-870D-3E58F93BE9CC}" srcId="{B7B82F32-BA72-4BB1-8342-3115EF8C4C37}" destId="{1455B4D7-7A74-44D1-9A3C-854B7333E1D8}" srcOrd="0" destOrd="0" parTransId="{329246C6-FA53-4E2E-A7C4-F8160DFA3771}" sibTransId="{0D9D88EA-B161-4F4E-A73B-AF5AB446E10F}"/>
    <dgm:cxn modelId="{1B9F70C2-043E-47E6-A06E-AF6361DD4D9C}" srcId="{E667BD8B-06E3-44F8-818B-13354E2B3346}" destId="{7428148F-CC61-405C-AF30-7413974C09A2}" srcOrd="1" destOrd="0" parTransId="{6DE5885B-5CE8-4EC9-8661-5E50D120BF7D}" sibTransId="{9A4279AC-FCF0-44BB-B58C-EF067664CC53}"/>
    <dgm:cxn modelId="{7F0A07B6-3C61-48D3-AE34-BD909A985925}" srcId="{B7B82F32-BA72-4BB1-8342-3115EF8C4C37}" destId="{C7266388-6742-40E4-8835-211AED272A08}" srcOrd="1" destOrd="0" parTransId="{0EA06E91-8C1D-420A-AAED-01F1E99111BE}" sibTransId="{47E563ED-E08E-4477-8E00-A6F43B21886D}"/>
    <dgm:cxn modelId="{1B686574-D3A6-4C9D-B2F7-524C77CA0DF1}" type="presOf" srcId="{E667BD8B-06E3-44F8-818B-13354E2B3346}" destId="{F47356C8-38AA-4FC0-81B9-B6FCFDE8FD08}" srcOrd="0" destOrd="0" presId="urn:microsoft.com/office/officeart/2005/8/layout/hierarchy1"/>
    <dgm:cxn modelId="{2F25577D-2742-4FC1-8F9C-ECBA69506801}" srcId="{E667BD8B-06E3-44F8-818B-13354E2B3346}" destId="{1CD17333-E8A0-4259-98B4-876C5F1EB368}" srcOrd="0" destOrd="0" parTransId="{876DBBB1-6DB1-411D-8B16-D6E08679924A}" sibTransId="{994EF1D0-29AF-4F94-BBBB-0AAFC24A1AED}"/>
    <dgm:cxn modelId="{B59C57CC-4FA9-42A4-A988-E8A226E0D0F5}" type="presOf" srcId="{BD1113DF-BCE7-4F7B-AE9D-FCADF4B1B7B6}" destId="{89CAF399-04A8-4D56-B924-B11A48761B23}" srcOrd="0" destOrd="0" presId="urn:microsoft.com/office/officeart/2005/8/layout/hierarchy1"/>
    <dgm:cxn modelId="{E9A8496A-2A42-4BC3-B27A-F243928317DC}" type="presOf" srcId="{0EA06E91-8C1D-420A-AAED-01F1E99111BE}" destId="{EBEF8C12-D8DE-468C-A0F0-D1C03E0E481A}" srcOrd="0" destOrd="0" presId="urn:microsoft.com/office/officeart/2005/8/layout/hierarchy1"/>
    <dgm:cxn modelId="{3EC69CF0-CA96-4E9C-B0E9-DF6CC0850B44}" type="presOf" srcId="{1CD17333-E8A0-4259-98B4-876C5F1EB368}" destId="{C2F6DAF8-512C-4EAD-AC5E-84BA28FE3BE5}" srcOrd="0" destOrd="0" presId="urn:microsoft.com/office/officeart/2005/8/layout/hierarchy1"/>
    <dgm:cxn modelId="{18550AE7-8282-4B7D-B625-C7E1B338432C}" type="presOf" srcId="{C7266388-6742-40E4-8835-211AED272A08}" destId="{476768E1-5248-41A6-972A-C01F9B156D50}" srcOrd="0" destOrd="0" presId="urn:microsoft.com/office/officeart/2005/8/layout/hierarchy1"/>
    <dgm:cxn modelId="{2AAB78DC-13A0-4BD5-94E8-14619A40CD0E}" type="presOf" srcId="{1455B4D7-7A74-44D1-9A3C-854B7333E1D8}" destId="{DCDBC958-FA2A-44B4-A63A-06D9EDEA611A}" srcOrd="0" destOrd="0" presId="urn:microsoft.com/office/officeart/2005/8/layout/hierarchy1"/>
    <dgm:cxn modelId="{E8C31042-4EA6-4F5B-86BB-7FF186C6D049}" type="presOf" srcId="{B7B82F32-BA72-4BB1-8342-3115EF8C4C37}" destId="{B6C2A10E-E412-4632-9A26-F82EC400EA74}" srcOrd="0" destOrd="0" presId="urn:microsoft.com/office/officeart/2005/8/layout/hierarchy1"/>
    <dgm:cxn modelId="{F0DE1537-B881-440F-91CA-88AB9A914147}" type="presOf" srcId="{329246C6-FA53-4E2E-A7C4-F8160DFA3771}" destId="{1CD435BA-0F9D-47D1-B022-14B5BA1DAD49}" srcOrd="0" destOrd="0" presId="urn:microsoft.com/office/officeart/2005/8/layout/hierarchy1"/>
    <dgm:cxn modelId="{CF5FA0DC-E642-46A1-97C4-10453EF6E8F1}" srcId="{FFBE32EA-BA9B-46F9-AF9C-C6F0FADD9B59}" destId="{B7B82F32-BA72-4BB1-8342-3115EF8C4C37}" srcOrd="0" destOrd="0" parTransId="{0D506809-4308-4799-88C9-EF2173D21F7B}" sibTransId="{D8D81A00-F6E5-4F9E-A81F-75BCED8A006F}"/>
    <dgm:cxn modelId="{A31E8091-A668-483F-8760-30601BFB7C19}" type="presOf" srcId="{FFBE32EA-BA9B-46F9-AF9C-C6F0FADD9B59}" destId="{1C99A1DA-089F-4A03-BB7E-332059EA9623}" srcOrd="0" destOrd="0" presId="urn:microsoft.com/office/officeart/2005/8/layout/hierarchy1"/>
    <dgm:cxn modelId="{C4D6DC3B-9900-4359-AE30-4AFEBBB3FCC8}" srcId="{BD1113DF-BCE7-4F7B-AE9D-FCADF4B1B7B6}" destId="{FFBE32EA-BA9B-46F9-AF9C-C6F0FADD9B59}" srcOrd="0" destOrd="0" parTransId="{99093E54-4319-442E-8F74-13050E6185D6}" sibTransId="{8C1B5525-9A24-4617-A13E-27ED1AD2615E}"/>
    <dgm:cxn modelId="{2BDD0B4A-2F7A-4C14-8031-7269AF88783A}" type="presOf" srcId="{0D506809-4308-4799-88C9-EF2173D21F7B}" destId="{7FBAD6B7-27D7-4667-9619-633E1E37193C}" srcOrd="0" destOrd="0" presId="urn:microsoft.com/office/officeart/2005/8/layout/hierarchy1"/>
    <dgm:cxn modelId="{EC9FD683-6A8C-4B3C-9C11-892F253DD87C}" type="presOf" srcId="{7428148F-CC61-405C-AF30-7413974C09A2}" destId="{AB9EBBBF-7D86-47A5-A9C3-0BDC2FD8C323}" srcOrd="0" destOrd="0" presId="urn:microsoft.com/office/officeart/2005/8/layout/hierarchy1"/>
    <dgm:cxn modelId="{A9A6E249-A0DD-4626-ACDA-4CD25CEBB073}" type="presOf" srcId="{6DE5885B-5CE8-4EC9-8661-5E50D120BF7D}" destId="{4DDB249A-86BE-472E-8342-46566D823CB7}" srcOrd="0" destOrd="0" presId="urn:microsoft.com/office/officeart/2005/8/layout/hierarchy1"/>
    <dgm:cxn modelId="{9E371175-4194-4A3F-8698-07CEB0B1DF4C}" srcId="{FFBE32EA-BA9B-46F9-AF9C-C6F0FADD9B59}" destId="{E667BD8B-06E3-44F8-818B-13354E2B3346}" srcOrd="1" destOrd="0" parTransId="{4975652E-0AB7-4DA6-9C82-4892E0C9BEE7}" sibTransId="{EF0A49D1-D485-4D22-90C0-1E1B62AEA97F}"/>
    <dgm:cxn modelId="{A72231BB-E506-4B66-BB44-C28B7D543BBF}" type="presOf" srcId="{4975652E-0AB7-4DA6-9C82-4892E0C9BEE7}" destId="{CFC562A0-85B6-405C-82A2-D07929A0295F}" srcOrd="0" destOrd="0" presId="urn:microsoft.com/office/officeart/2005/8/layout/hierarchy1"/>
    <dgm:cxn modelId="{117F638F-05FF-496E-9407-898545FB4784}" type="presOf" srcId="{876DBBB1-6DB1-411D-8B16-D6E08679924A}" destId="{68ADF0DC-22EA-405A-9D4D-D22B0A6059C8}" srcOrd="0" destOrd="0" presId="urn:microsoft.com/office/officeart/2005/8/layout/hierarchy1"/>
    <dgm:cxn modelId="{DA1A6DCB-FA86-413F-A6A8-CF95DD672CC9}" type="presParOf" srcId="{89CAF399-04A8-4D56-B924-B11A48761B23}" destId="{FCBCCA92-E9A0-4A6A-80A9-D2E2173BFB31}" srcOrd="0" destOrd="0" presId="urn:microsoft.com/office/officeart/2005/8/layout/hierarchy1"/>
    <dgm:cxn modelId="{FB0550DD-F99E-44D9-BD03-81F2B4EF7296}" type="presParOf" srcId="{FCBCCA92-E9A0-4A6A-80A9-D2E2173BFB31}" destId="{A5A16778-94A8-412B-8966-20E2C5DD0497}" srcOrd="0" destOrd="0" presId="urn:microsoft.com/office/officeart/2005/8/layout/hierarchy1"/>
    <dgm:cxn modelId="{67E83032-F34A-446F-BF6E-62A70356AEDB}" type="presParOf" srcId="{A5A16778-94A8-412B-8966-20E2C5DD0497}" destId="{95419C52-BCDB-47B7-B9BF-2A82933B4A66}" srcOrd="0" destOrd="0" presId="urn:microsoft.com/office/officeart/2005/8/layout/hierarchy1"/>
    <dgm:cxn modelId="{A09FF37D-1E54-4362-939C-B28CA0E490EE}" type="presParOf" srcId="{A5A16778-94A8-412B-8966-20E2C5DD0497}" destId="{1C99A1DA-089F-4A03-BB7E-332059EA9623}" srcOrd="1" destOrd="0" presId="urn:microsoft.com/office/officeart/2005/8/layout/hierarchy1"/>
    <dgm:cxn modelId="{53F47FF7-3C50-41E9-877B-3D430F1900EF}" type="presParOf" srcId="{FCBCCA92-E9A0-4A6A-80A9-D2E2173BFB31}" destId="{9C6E8E19-7459-4CF2-9A6E-AE6B963EA316}" srcOrd="1" destOrd="0" presId="urn:microsoft.com/office/officeart/2005/8/layout/hierarchy1"/>
    <dgm:cxn modelId="{B6B78918-E69D-4062-AF4A-E11BF9B11331}" type="presParOf" srcId="{9C6E8E19-7459-4CF2-9A6E-AE6B963EA316}" destId="{7FBAD6B7-27D7-4667-9619-633E1E37193C}" srcOrd="0" destOrd="0" presId="urn:microsoft.com/office/officeart/2005/8/layout/hierarchy1"/>
    <dgm:cxn modelId="{EE6913DA-0BBB-476E-B6C2-CAA34EA962AD}" type="presParOf" srcId="{9C6E8E19-7459-4CF2-9A6E-AE6B963EA316}" destId="{BCBE5FED-34A9-49B9-8D77-03CAE966179F}" srcOrd="1" destOrd="0" presId="urn:microsoft.com/office/officeart/2005/8/layout/hierarchy1"/>
    <dgm:cxn modelId="{13DC2546-F60A-4ED5-B811-5FF6ACB9D84C}" type="presParOf" srcId="{BCBE5FED-34A9-49B9-8D77-03CAE966179F}" destId="{2CB8FDAF-1E3D-4A86-BCC1-2C1493054549}" srcOrd="0" destOrd="0" presId="urn:microsoft.com/office/officeart/2005/8/layout/hierarchy1"/>
    <dgm:cxn modelId="{8E266515-11B4-4BCB-9D19-F6E6F1E6D696}" type="presParOf" srcId="{2CB8FDAF-1E3D-4A86-BCC1-2C1493054549}" destId="{3E06C63C-ADC4-437E-93B6-E5B0B8C77A37}" srcOrd="0" destOrd="0" presId="urn:microsoft.com/office/officeart/2005/8/layout/hierarchy1"/>
    <dgm:cxn modelId="{26420975-77CA-4F9C-9815-116759540288}" type="presParOf" srcId="{2CB8FDAF-1E3D-4A86-BCC1-2C1493054549}" destId="{B6C2A10E-E412-4632-9A26-F82EC400EA74}" srcOrd="1" destOrd="0" presId="urn:microsoft.com/office/officeart/2005/8/layout/hierarchy1"/>
    <dgm:cxn modelId="{704FD5A2-BF11-4447-BDF1-9D6971B16DC3}" type="presParOf" srcId="{BCBE5FED-34A9-49B9-8D77-03CAE966179F}" destId="{F887576D-2225-44A5-9DCA-09FA595D5187}" srcOrd="1" destOrd="0" presId="urn:microsoft.com/office/officeart/2005/8/layout/hierarchy1"/>
    <dgm:cxn modelId="{5D7F4ACB-1ABE-402E-ADC7-D972544876F2}" type="presParOf" srcId="{F887576D-2225-44A5-9DCA-09FA595D5187}" destId="{1CD435BA-0F9D-47D1-B022-14B5BA1DAD49}" srcOrd="0" destOrd="0" presId="urn:microsoft.com/office/officeart/2005/8/layout/hierarchy1"/>
    <dgm:cxn modelId="{7FEED2F9-197E-4753-B33F-F1F6696401BE}" type="presParOf" srcId="{F887576D-2225-44A5-9DCA-09FA595D5187}" destId="{8C9FB22C-468B-4AA9-9FEF-E1FAACE182AD}" srcOrd="1" destOrd="0" presId="urn:microsoft.com/office/officeart/2005/8/layout/hierarchy1"/>
    <dgm:cxn modelId="{9DC35212-50B3-4F29-B6D9-48D3DEFF0853}" type="presParOf" srcId="{8C9FB22C-468B-4AA9-9FEF-E1FAACE182AD}" destId="{43CCA1F8-A6F8-488F-B76C-6C4845EA0803}" srcOrd="0" destOrd="0" presId="urn:microsoft.com/office/officeart/2005/8/layout/hierarchy1"/>
    <dgm:cxn modelId="{DC801112-F229-4E2B-A985-6B672CF011BA}" type="presParOf" srcId="{43CCA1F8-A6F8-488F-B76C-6C4845EA0803}" destId="{953AEB11-AE60-4E42-BB3A-01972348496A}" srcOrd="0" destOrd="0" presId="urn:microsoft.com/office/officeart/2005/8/layout/hierarchy1"/>
    <dgm:cxn modelId="{9F490687-9837-4DF4-882C-63F0BD9BF747}" type="presParOf" srcId="{43CCA1F8-A6F8-488F-B76C-6C4845EA0803}" destId="{DCDBC958-FA2A-44B4-A63A-06D9EDEA611A}" srcOrd="1" destOrd="0" presId="urn:microsoft.com/office/officeart/2005/8/layout/hierarchy1"/>
    <dgm:cxn modelId="{81A1B9D9-6C0A-4ED5-BC55-07F59DB375A2}" type="presParOf" srcId="{8C9FB22C-468B-4AA9-9FEF-E1FAACE182AD}" destId="{76625064-FB26-4CB6-832D-7725F6AF5FE5}" srcOrd="1" destOrd="0" presId="urn:microsoft.com/office/officeart/2005/8/layout/hierarchy1"/>
    <dgm:cxn modelId="{4115EF6E-407F-420A-955B-635FE12A681C}" type="presParOf" srcId="{F887576D-2225-44A5-9DCA-09FA595D5187}" destId="{EBEF8C12-D8DE-468C-A0F0-D1C03E0E481A}" srcOrd="2" destOrd="0" presId="urn:microsoft.com/office/officeart/2005/8/layout/hierarchy1"/>
    <dgm:cxn modelId="{3047551F-266E-4B56-AA04-73887F0FB240}" type="presParOf" srcId="{F887576D-2225-44A5-9DCA-09FA595D5187}" destId="{625025CC-2B34-40A1-92E6-F47E94D39A39}" srcOrd="3" destOrd="0" presId="urn:microsoft.com/office/officeart/2005/8/layout/hierarchy1"/>
    <dgm:cxn modelId="{7F59F56A-5C41-493E-A427-94BA8E541AFE}" type="presParOf" srcId="{625025CC-2B34-40A1-92E6-F47E94D39A39}" destId="{81103C7F-47B7-4ADF-BDE7-49F1209E3E6C}" srcOrd="0" destOrd="0" presId="urn:microsoft.com/office/officeart/2005/8/layout/hierarchy1"/>
    <dgm:cxn modelId="{14F63916-48B8-4948-A148-A998023619ED}" type="presParOf" srcId="{81103C7F-47B7-4ADF-BDE7-49F1209E3E6C}" destId="{F236E189-3709-42A2-BF62-23C95F99DDA1}" srcOrd="0" destOrd="0" presId="urn:microsoft.com/office/officeart/2005/8/layout/hierarchy1"/>
    <dgm:cxn modelId="{74C0CD9C-F370-436A-A00E-071211F77968}" type="presParOf" srcId="{81103C7F-47B7-4ADF-BDE7-49F1209E3E6C}" destId="{476768E1-5248-41A6-972A-C01F9B156D50}" srcOrd="1" destOrd="0" presId="urn:microsoft.com/office/officeart/2005/8/layout/hierarchy1"/>
    <dgm:cxn modelId="{FDF7EB31-E67A-4CAB-8558-B1FAB35DAA70}" type="presParOf" srcId="{625025CC-2B34-40A1-92E6-F47E94D39A39}" destId="{7309EA7B-35D0-483D-A710-5E026AC87D4A}" srcOrd="1" destOrd="0" presId="urn:microsoft.com/office/officeart/2005/8/layout/hierarchy1"/>
    <dgm:cxn modelId="{0881CAAF-02A3-47E6-B251-9ABE9E2C3AF6}" type="presParOf" srcId="{9C6E8E19-7459-4CF2-9A6E-AE6B963EA316}" destId="{CFC562A0-85B6-405C-82A2-D07929A0295F}" srcOrd="2" destOrd="0" presId="urn:microsoft.com/office/officeart/2005/8/layout/hierarchy1"/>
    <dgm:cxn modelId="{215462CA-5367-4E14-93AA-894E829EFBFE}" type="presParOf" srcId="{9C6E8E19-7459-4CF2-9A6E-AE6B963EA316}" destId="{761C6CF6-D5AF-4CD9-B9E5-58236BDA82DF}" srcOrd="3" destOrd="0" presId="urn:microsoft.com/office/officeart/2005/8/layout/hierarchy1"/>
    <dgm:cxn modelId="{32953FC4-C9D4-444C-BE8C-A9145425E48C}" type="presParOf" srcId="{761C6CF6-D5AF-4CD9-B9E5-58236BDA82DF}" destId="{7963567A-FD62-44ED-BDCC-30EA036439DB}" srcOrd="0" destOrd="0" presId="urn:microsoft.com/office/officeart/2005/8/layout/hierarchy1"/>
    <dgm:cxn modelId="{262B29E3-A263-457E-BCA2-6CFD4F1BFE1D}" type="presParOf" srcId="{7963567A-FD62-44ED-BDCC-30EA036439DB}" destId="{E075F52F-250F-4D42-B45A-73C5CD80A85A}" srcOrd="0" destOrd="0" presId="urn:microsoft.com/office/officeart/2005/8/layout/hierarchy1"/>
    <dgm:cxn modelId="{3D33BD0C-3911-498C-B0CB-A358ECD17E84}" type="presParOf" srcId="{7963567A-FD62-44ED-BDCC-30EA036439DB}" destId="{F47356C8-38AA-4FC0-81B9-B6FCFDE8FD08}" srcOrd="1" destOrd="0" presId="urn:microsoft.com/office/officeart/2005/8/layout/hierarchy1"/>
    <dgm:cxn modelId="{1DEA1B77-9D4D-4BE4-A666-FC39ED93D55E}" type="presParOf" srcId="{761C6CF6-D5AF-4CD9-B9E5-58236BDA82DF}" destId="{6A5E3A6F-FE89-4CDD-86DF-F464EC2EBA14}" srcOrd="1" destOrd="0" presId="urn:microsoft.com/office/officeart/2005/8/layout/hierarchy1"/>
    <dgm:cxn modelId="{F8DB70BA-CDCF-4021-A70B-E24D71DAB7DE}" type="presParOf" srcId="{6A5E3A6F-FE89-4CDD-86DF-F464EC2EBA14}" destId="{68ADF0DC-22EA-405A-9D4D-D22B0A6059C8}" srcOrd="0" destOrd="0" presId="urn:microsoft.com/office/officeart/2005/8/layout/hierarchy1"/>
    <dgm:cxn modelId="{061CA510-5B02-4F64-8CD2-BC149FFA5BBC}" type="presParOf" srcId="{6A5E3A6F-FE89-4CDD-86DF-F464EC2EBA14}" destId="{B10013D9-D200-4D7D-8BC4-3E42A480EE4C}" srcOrd="1" destOrd="0" presId="urn:microsoft.com/office/officeart/2005/8/layout/hierarchy1"/>
    <dgm:cxn modelId="{9B3F230D-60F2-4F97-BB23-06AEB85D3A56}" type="presParOf" srcId="{B10013D9-D200-4D7D-8BC4-3E42A480EE4C}" destId="{25488F39-0C22-4CA9-BD6B-CF09889BA433}" srcOrd="0" destOrd="0" presId="urn:microsoft.com/office/officeart/2005/8/layout/hierarchy1"/>
    <dgm:cxn modelId="{273A9724-E56C-4990-8521-7B131740947D}" type="presParOf" srcId="{25488F39-0C22-4CA9-BD6B-CF09889BA433}" destId="{68CCA5A9-5506-4FC9-8F83-39A2430FCF33}" srcOrd="0" destOrd="0" presId="urn:microsoft.com/office/officeart/2005/8/layout/hierarchy1"/>
    <dgm:cxn modelId="{50E52618-7AE8-47E9-BAE2-B6CBA49B435F}" type="presParOf" srcId="{25488F39-0C22-4CA9-BD6B-CF09889BA433}" destId="{C2F6DAF8-512C-4EAD-AC5E-84BA28FE3BE5}" srcOrd="1" destOrd="0" presId="urn:microsoft.com/office/officeart/2005/8/layout/hierarchy1"/>
    <dgm:cxn modelId="{70202FFF-00E9-4B23-8B18-E98AD880FEC1}" type="presParOf" srcId="{B10013D9-D200-4D7D-8BC4-3E42A480EE4C}" destId="{A0AA8061-6A2E-464B-85CF-9C5BB84DA666}" srcOrd="1" destOrd="0" presId="urn:microsoft.com/office/officeart/2005/8/layout/hierarchy1"/>
    <dgm:cxn modelId="{0AD99992-2FE9-4461-90AF-C24DEC3840EC}" type="presParOf" srcId="{6A5E3A6F-FE89-4CDD-86DF-F464EC2EBA14}" destId="{4DDB249A-86BE-472E-8342-46566D823CB7}" srcOrd="2" destOrd="0" presId="urn:microsoft.com/office/officeart/2005/8/layout/hierarchy1"/>
    <dgm:cxn modelId="{E97AE2DC-6C68-411F-AC85-56D713088A40}" type="presParOf" srcId="{6A5E3A6F-FE89-4CDD-86DF-F464EC2EBA14}" destId="{068F7DB2-DDE8-4BE4-8DFF-599DD2159A22}" srcOrd="3" destOrd="0" presId="urn:microsoft.com/office/officeart/2005/8/layout/hierarchy1"/>
    <dgm:cxn modelId="{E1C56DB8-D763-4822-8E62-5D8B39DC9ACA}" type="presParOf" srcId="{068F7DB2-DDE8-4BE4-8DFF-599DD2159A22}" destId="{AE166852-5698-409C-ABB6-68C58001AFE0}" srcOrd="0" destOrd="0" presId="urn:microsoft.com/office/officeart/2005/8/layout/hierarchy1"/>
    <dgm:cxn modelId="{1ABC2858-DF9B-463E-8316-B53962EE2648}" type="presParOf" srcId="{AE166852-5698-409C-ABB6-68C58001AFE0}" destId="{2E7C2E31-C8D6-40EA-8DCA-704D70BD8F65}" srcOrd="0" destOrd="0" presId="urn:microsoft.com/office/officeart/2005/8/layout/hierarchy1"/>
    <dgm:cxn modelId="{E3934FDE-2773-4B01-B8EF-47895AA85919}" type="presParOf" srcId="{AE166852-5698-409C-ABB6-68C58001AFE0}" destId="{AB9EBBBF-7D86-47A5-A9C3-0BDC2FD8C323}" srcOrd="1" destOrd="0" presId="urn:microsoft.com/office/officeart/2005/8/layout/hierarchy1"/>
    <dgm:cxn modelId="{C8287EFB-882B-4FEE-B2F5-3760EFD20DB0}" type="presParOf" srcId="{068F7DB2-DDE8-4BE4-8DFF-599DD2159A22}" destId="{BF1D78FA-852E-4AD1-AF14-BEB6A44F6A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972F50-3463-4C3B-9589-0247C0069A5F}" type="doc">
      <dgm:prSet loTypeId="urn:microsoft.com/office/officeart/2005/8/layout/bList2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F206E-378E-43C8-8B51-86C0B087B75B}">
      <dgm:prSet phldrT="[Текст]" custT="1"/>
      <dgm:spPr>
        <a:solidFill>
          <a:srgbClr val="F0E146"/>
        </a:solidFill>
        <a:ln>
          <a:noFill/>
        </a:ln>
      </dgm:spPr>
      <dgm:t>
        <a:bodyPr/>
        <a:lstStyle/>
        <a:p>
          <a:r>
            <a:rPr lang="ru-RU" sz="3600" dirty="0" smtClean="0"/>
            <a:t>Индивидуально-личностный</a:t>
          </a:r>
          <a:endParaRPr lang="ru-RU" sz="3600" dirty="0"/>
        </a:p>
      </dgm:t>
    </dgm:pt>
    <dgm:pt modelId="{06E8604C-4DE5-4200-A933-632497416E70}" type="parTrans" cxnId="{98AD4887-DEAA-48DD-BF31-BC5E7B3E7822}">
      <dgm:prSet/>
      <dgm:spPr/>
      <dgm:t>
        <a:bodyPr/>
        <a:lstStyle/>
        <a:p>
          <a:endParaRPr lang="ru-RU"/>
        </a:p>
      </dgm:t>
    </dgm:pt>
    <dgm:pt modelId="{376CA05F-64AF-496F-88A5-1BEBA21B4712}" type="sibTrans" cxnId="{98AD4887-DEAA-48DD-BF31-BC5E7B3E7822}">
      <dgm:prSet/>
      <dgm:spPr/>
      <dgm:t>
        <a:bodyPr/>
        <a:lstStyle/>
        <a:p>
          <a:endParaRPr lang="ru-RU"/>
        </a:p>
      </dgm:t>
    </dgm:pt>
    <dgm:pt modelId="{A781F1C1-001F-4D35-9777-D06B7D12E2E1}">
      <dgm:prSet custT="1"/>
      <dgm:spPr>
        <a:ln>
          <a:solidFill>
            <a:srgbClr val="F0E146"/>
          </a:solidFill>
        </a:ln>
      </dgm:spPr>
      <dgm:t>
        <a:bodyPr/>
        <a:lstStyle/>
        <a:p>
          <a:pPr algn="just"/>
          <a:r>
            <a:rPr lang="ru-RU" sz="2800" dirty="0" smtClean="0"/>
            <a:t>ДОП под запрос ребенка</a:t>
          </a:r>
          <a:endParaRPr lang="ru-RU" sz="2800" dirty="0"/>
        </a:p>
      </dgm:t>
    </dgm:pt>
    <dgm:pt modelId="{E2A2E156-A039-4879-8335-0A385D3433EF}" type="parTrans" cxnId="{876BC3F6-6767-49F9-A81C-E54CAC3F7A12}">
      <dgm:prSet/>
      <dgm:spPr/>
    </dgm:pt>
    <dgm:pt modelId="{D6D714D2-42DC-4897-BCFF-9E197C45D7EE}" type="sibTrans" cxnId="{876BC3F6-6767-49F9-A81C-E54CAC3F7A12}">
      <dgm:prSet/>
      <dgm:spPr/>
    </dgm:pt>
    <dgm:pt modelId="{33E0860C-B190-4762-AE1D-BD5FCB000316}">
      <dgm:prSet custT="1"/>
      <dgm:spPr>
        <a:ln>
          <a:solidFill>
            <a:srgbClr val="F0E146"/>
          </a:solidFill>
        </a:ln>
      </dgm:spPr>
      <dgm:t>
        <a:bodyPr/>
        <a:lstStyle/>
        <a:p>
          <a:pPr algn="l"/>
          <a:endParaRPr lang="ru-RU" sz="2800" dirty="0"/>
        </a:p>
      </dgm:t>
    </dgm:pt>
    <dgm:pt modelId="{E011611D-3F34-4556-A3E4-1612662A7367}" type="parTrans" cxnId="{C6D8D06B-BD85-4012-82C4-F32EE8B4482C}">
      <dgm:prSet/>
      <dgm:spPr/>
    </dgm:pt>
    <dgm:pt modelId="{F329A5AD-EF01-4EF4-9DE4-F6F2EC722299}" type="sibTrans" cxnId="{C6D8D06B-BD85-4012-82C4-F32EE8B4482C}">
      <dgm:prSet/>
      <dgm:spPr/>
    </dgm:pt>
    <dgm:pt modelId="{EFC9E69A-9BF4-47B2-8B9A-1A4ED122F72A}">
      <dgm:prSet custT="1"/>
      <dgm:spPr>
        <a:ln>
          <a:solidFill>
            <a:srgbClr val="F0E146"/>
          </a:solidFill>
        </a:ln>
      </dgm:spPr>
      <dgm:t>
        <a:bodyPr/>
        <a:lstStyle/>
        <a:p>
          <a:pPr algn="just"/>
          <a:r>
            <a:rPr lang="ru-RU" sz="2800" dirty="0" smtClean="0"/>
            <a:t>большой выбор ДОП и организаций</a:t>
          </a:r>
          <a:endParaRPr lang="ru-RU" sz="2800" dirty="0"/>
        </a:p>
      </dgm:t>
    </dgm:pt>
    <dgm:pt modelId="{C71DC731-70C5-4D73-91C2-52DB4E3DB77D}" type="parTrans" cxnId="{C3FFA7DA-8958-4F97-A15E-9CF10BCEF448}">
      <dgm:prSet/>
      <dgm:spPr/>
    </dgm:pt>
    <dgm:pt modelId="{56C55692-ED62-4511-BBF4-4B2F8C6BA562}" type="sibTrans" cxnId="{C3FFA7DA-8958-4F97-A15E-9CF10BCEF448}">
      <dgm:prSet/>
      <dgm:spPr/>
    </dgm:pt>
    <dgm:pt modelId="{149C58E3-85EC-4797-9608-C92BEE520586}" type="pres">
      <dgm:prSet presAssocID="{0A972F50-3463-4C3B-9589-0247C0069A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A947B-F567-41DD-905D-72EEE103AC68}" type="pres">
      <dgm:prSet presAssocID="{D63F206E-378E-43C8-8B51-86C0B087B75B}" presName="compNode" presStyleCnt="0"/>
      <dgm:spPr/>
    </dgm:pt>
    <dgm:pt modelId="{AFD93E09-0C19-4619-95B2-904929E7B2D9}" type="pres">
      <dgm:prSet presAssocID="{D63F206E-378E-43C8-8B51-86C0B087B75B}" presName="childRect" presStyleLbl="bgAcc1" presStyleIdx="0" presStyleCnt="1" custScaleX="119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DEE0-C6F5-4C9E-99F2-CCD2FEF353A4}" type="pres">
      <dgm:prSet presAssocID="{D63F206E-378E-43C8-8B51-86C0B087B7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A322B-8C05-4502-8686-FFF71ED6B314}" type="pres">
      <dgm:prSet presAssocID="{D63F206E-378E-43C8-8B51-86C0B087B75B}" presName="parentRect" presStyleLbl="alignNode1" presStyleIdx="0" presStyleCnt="1" custScaleX="120161"/>
      <dgm:spPr/>
      <dgm:t>
        <a:bodyPr/>
        <a:lstStyle/>
        <a:p>
          <a:endParaRPr lang="ru-RU"/>
        </a:p>
      </dgm:t>
    </dgm:pt>
    <dgm:pt modelId="{1852A61B-056C-463A-BB51-ECCD4FF0BDD4}" type="pres">
      <dgm:prSet presAssocID="{D63F206E-378E-43C8-8B51-86C0B087B75B}" presName="adorn" presStyleLbl="fgAccFollowNod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818D31E-28AF-4BFD-82C7-32FAEAF6AA30}" type="presOf" srcId="{D63F206E-378E-43C8-8B51-86C0B087B75B}" destId="{6BEA322B-8C05-4502-8686-FFF71ED6B314}" srcOrd="1" destOrd="0" presId="urn:microsoft.com/office/officeart/2005/8/layout/bList2#6"/>
    <dgm:cxn modelId="{C3FFA7DA-8958-4F97-A15E-9CF10BCEF448}" srcId="{D63F206E-378E-43C8-8B51-86C0B087B75B}" destId="{EFC9E69A-9BF4-47B2-8B9A-1A4ED122F72A}" srcOrd="1" destOrd="0" parTransId="{C71DC731-70C5-4D73-91C2-52DB4E3DB77D}" sibTransId="{56C55692-ED62-4511-BBF4-4B2F8C6BA562}"/>
    <dgm:cxn modelId="{876BC3F6-6767-49F9-A81C-E54CAC3F7A12}" srcId="{D63F206E-378E-43C8-8B51-86C0B087B75B}" destId="{A781F1C1-001F-4D35-9777-D06B7D12E2E1}" srcOrd="0" destOrd="0" parTransId="{E2A2E156-A039-4879-8335-0A385D3433EF}" sibTransId="{D6D714D2-42DC-4897-BCFF-9E197C45D7EE}"/>
    <dgm:cxn modelId="{98AD4887-DEAA-48DD-BF31-BC5E7B3E7822}" srcId="{0A972F50-3463-4C3B-9589-0247C0069A5F}" destId="{D63F206E-378E-43C8-8B51-86C0B087B75B}" srcOrd="0" destOrd="0" parTransId="{06E8604C-4DE5-4200-A933-632497416E70}" sibTransId="{376CA05F-64AF-496F-88A5-1BEBA21B4712}"/>
    <dgm:cxn modelId="{C3BF3900-2565-40B3-9D47-E2FAC70FCFDD}" type="presOf" srcId="{EFC9E69A-9BF4-47B2-8B9A-1A4ED122F72A}" destId="{AFD93E09-0C19-4619-95B2-904929E7B2D9}" srcOrd="0" destOrd="1" presId="urn:microsoft.com/office/officeart/2005/8/layout/bList2#6"/>
    <dgm:cxn modelId="{F57FB211-8F54-4EC7-BFD4-2FBD1DEFFBC4}" type="presOf" srcId="{0A972F50-3463-4C3B-9589-0247C0069A5F}" destId="{149C58E3-85EC-4797-9608-C92BEE520586}" srcOrd="0" destOrd="0" presId="urn:microsoft.com/office/officeart/2005/8/layout/bList2#6"/>
    <dgm:cxn modelId="{C6D8D06B-BD85-4012-82C4-F32EE8B4482C}" srcId="{D63F206E-378E-43C8-8B51-86C0B087B75B}" destId="{33E0860C-B190-4762-AE1D-BD5FCB000316}" srcOrd="2" destOrd="0" parTransId="{E011611D-3F34-4556-A3E4-1612662A7367}" sibTransId="{F329A5AD-EF01-4EF4-9DE4-F6F2EC722299}"/>
    <dgm:cxn modelId="{D40E2A4A-591B-4365-B6F1-ED57BC3E180B}" type="presOf" srcId="{33E0860C-B190-4762-AE1D-BD5FCB000316}" destId="{AFD93E09-0C19-4619-95B2-904929E7B2D9}" srcOrd="0" destOrd="2" presId="urn:microsoft.com/office/officeart/2005/8/layout/bList2#6"/>
    <dgm:cxn modelId="{C6D6C56C-BA5F-45F7-A688-71A7B8B0A65E}" type="presOf" srcId="{D63F206E-378E-43C8-8B51-86C0B087B75B}" destId="{0FFEDEE0-C6F5-4C9E-99F2-CCD2FEF353A4}" srcOrd="0" destOrd="0" presId="urn:microsoft.com/office/officeart/2005/8/layout/bList2#6"/>
    <dgm:cxn modelId="{833FE808-6EC3-413D-BB72-693D0B89A6CC}" type="presOf" srcId="{A781F1C1-001F-4D35-9777-D06B7D12E2E1}" destId="{AFD93E09-0C19-4619-95B2-904929E7B2D9}" srcOrd="0" destOrd="0" presId="urn:microsoft.com/office/officeart/2005/8/layout/bList2#6"/>
    <dgm:cxn modelId="{68CB74BE-90EA-427E-B5ED-E6FBCE50B812}" type="presParOf" srcId="{149C58E3-85EC-4797-9608-C92BEE520586}" destId="{620A947B-F567-41DD-905D-72EEE103AC68}" srcOrd="0" destOrd="0" presId="urn:microsoft.com/office/officeart/2005/8/layout/bList2#6"/>
    <dgm:cxn modelId="{34694F48-6776-41A3-8979-8928EEB98F06}" type="presParOf" srcId="{620A947B-F567-41DD-905D-72EEE103AC68}" destId="{AFD93E09-0C19-4619-95B2-904929E7B2D9}" srcOrd="0" destOrd="0" presId="urn:microsoft.com/office/officeart/2005/8/layout/bList2#6"/>
    <dgm:cxn modelId="{703218CB-8B5E-430F-8A7E-3917B3FFE42D}" type="presParOf" srcId="{620A947B-F567-41DD-905D-72EEE103AC68}" destId="{0FFEDEE0-C6F5-4C9E-99F2-CCD2FEF353A4}" srcOrd="1" destOrd="0" presId="urn:microsoft.com/office/officeart/2005/8/layout/bList2#6"/>
    <dgm:cxn modelId="{964F32B3-BAB0-4214-8E23-8DEDFA7E97A7}" type="presParOf" srcId="{620A947B-F567-41DD-905D-72EEE103AC68}" destId="{6BEA322B-8C05-4502-8686-FFF71ED6B314}" srcOrd="2" destOrd="0" presId="urn:microsoft.com/office/officeart/2005/8/layout/bList2#6"/>
    <dgm:cxn modelId="{36DA36BF-88E6-46AA-BEA7-F49D85F3A62E}" type="presParOf" srcId="{620A947B-F567-41DD-905D-72EEE103AC68}" destId="{1852A61B-056C-463A-BB51-ECCD4FF0BDD4}" srcOrd="3" destOrd="0" presId="urn:microsoft.com/office/officeart/2005/8/layout/bList2#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972F50-3463-4C3B-9589-0247C0069A5F}" type="doc">
      <dgm:prSet loTypeId="urn:microsoft.com/office/officeart/2005/8/layout/bList2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F206E-378E-43C8-8B51-86C0B087B75B}">
      <dgm:prSet phldrT="[Текст]" custT="1"/>
      <dgm:spPr>
        <a:solidFill>
          <a:srgbClr val="F79646"/>
        </a:solidFill>
        <a:ln>
          <a:noFill/>
        </a:ln>
      </dgm:spPr>
      <dgm:t>
        <a:bodyPr/>
        <a:lstStyle/>
        <a:p>
          <a:r>
            <a:rPr lang="ru-RU" sz="3600" dirty="0" smtClean="0"/>
            <a:t>Организационно-педагогический</a:t>
          </a:r>
          <a:endParaRPr lang="ru-RU" sz="3600" dirty="0"/>
        </a:p>
      </dgm:t>
    </dgm:pt>
    <dgm:pt modelId="{06E8604C-4DE5-4200-A933-632497416E70}" type="parTrans" cxnId="{98AD4887-DEAA-48DD-BF31-BC5E7B3E7822}">
      <dgm:prSet/>
      <dgm:spPr/>
      <dgm:t>
        <a:bodyPr/>
        <a:lstStyle/>
        <a:p>
          <a:endParaRPr lang="ru-RU"/>
        </a:p>
      </dgm:t>
    </dgm:pt>
    <dgm:pt modelId="{376CA05F-64AF-496F-88A5-1BEBA21B4712}" type="sibTrans" cxnId="{98AD4887-DEAA-48DD-BF31-BC5E7B3E7822}">
      <dgm:prSet/>
      <dgm:spPr/>
      <dgm:t>
        <a:bodyPr/>
        <a:lstStyle/>
        <a:p>
          <a:endParaRPr lang="ru-RU"/>
        </a:p>
      </dgm:t>
    </dgm:pt>
    <dgm:pt modelId="{A781F1C1-001F-4D35-9777-D06B7D12E2E1}">
      <dgm:prSet custT="1"/>
      <dgm:spPr>
        <a:ln>
          <a:solidFill>
            <a:srgbClr val="F79646"/>
          </a:solidFill>
        </a:ln>
      </dgm:spPr>
      <dgm:t>
        <a:bodyPr/>
        <a:lstStyle/>
        <a:p>
          <a:pPr algn="just"/>
          <a:r>
            <a:rPr lang="ru-RU" sz="2800" dirty="0" smtClean="0"/>
            <a:t>разнообразие форм, технологий в ДОП, представленных на Портале</a:t>
          </a:r>
          <a:endParaRPr lang="ru-RU" sz="2800" dirty="0"/>
        </a:p>
      </dgm:t>
    </dgm:pt>
    <dgm:pt modelId="{E2A2E156-A039-4879-8335-0A385D3433EF}" type="parTrans" cxnId="{876BC3F6-6767-49F9-A81C-E54CAC3F7A12}">
      <dgm:prSet/>
      <dgm:spPr/>
      <dgm:t>
        <a:bodyPr/>
        <a:lstStyle/>
        <a:p>
          <a:endParaRPr lang="ru-RU"/>
        </a:p>
      </dgm:t>
    </dgm:pt>
    <dgm:pt modelId="{D6D714D2-42DC-4897-BCFF-9E197C45D7EE}" type="sibTrans" cxnId="{876BC3F6-6767-49F9-A81C-E54CAC3F7A12}">
      <dgm:prSet/>
      <dgm:spPr/>
      <dgm:t>
        <a:bodyPr/>
        <a:lstStyle/>
        <a:p>
          <a:endParaRPr lang="ru-RU"/>
        </a:p>
      </dgm:t>
    </dgm:pt>
    <dgm:pt modelId="{33E0860C-B190-4762-AE1D-BD5FCB000316}">
      <dgm:prSet custT="1"/>
      <dgm:spPr>
        <a:ln>
          <a:solidFill>
            <a:srgbClr val="F79646"/>
          </a:solidFill>
        </a:ln>
      </dgm:spPr>
      <dgm:t>
        <a:bodyPr/>
        <a:lstStyle/>
        <a:p>
          <a:pPr algn="l"/>
          <a:endParaRPr lang="ru-RU" sz="2800" dirty="0"/>
        </a:p>
      </dgm:t>
    </dgm:pt>
    <dgm:pt modelId="{E011611D-3F34-4556-A3E4-1612662A7367}" type="parTrans" cxnId="{C6D8D06B-BD85-4012-82C4-F32EE8B4482C}">
      <dgm:prSet/>
      <dgm:spPr/>
      <dgm:t>
        <a:bodyPr/>
        <a:lstStyle/>
        <a:p>
          <a:endParaRPr lang="ru-RU"/>
        </a:p>
      </dgm:t>
    </dgm:pt>
    <dgm:pt modelId="{F329A5AD-EF01-4EF4-9DE4-F6F2EC722299}" type="sibTrans" cxnId="{C6D8D06B-BD85-4012-82C4-F32EE8B4482C}">
      <dgm:prSet/>
      <dgm:spPr/>
      <dgm:t>
        <a:bodyPr/>
        <a:lstStyle/>
        <a:p>
          <a:endParaRPr lang="ru-RU"/>
        </a:p>
      </dgm:t>
    </dgm:pt>
    <dgm:pt modelId="{8A4E7249-1262-4AD6-81D3-ED96BA45BB82}">
      <dgm:prSet custT="1"/>
      <dgm:spPr>
        <a:ln>
          <a:solidFill>
            <a:srgbClr val="F79646"/>
          </a:solidFill>
        </a:ln>
      </dgm:spPr>
      <dgm:t>
        <a:bodyPr/>
        <a:lstStyle/>
        <a:p>
          <a:pPr algn="just"/>
          <a:r>
            <a:rPr lang="ru-RU" sz="2800" dirty="0" smtClean="0"/>
            <a:t>профессиональные педагоги</a:t>
          </a:r>
          <a:endParaRPr lang="ru-RU" sz="2800" dirty="0"/>
        </a:p>
      </dgm:t>
    </dgm:pt>
    <dgm:pt modelId="{FC599372-91BE-4751-8A83-27E35FDFB7DE}" type="parTrans" cxnId="{FC8B9E5E-A273-4B56-95C9-1D367A23531D}">
      <dgm:prSet/>
      <dgm:spPr/>
      <dgm:t>
        <a:bodyPr/>
        <a:lstStyle/>
        <a:p>
          <a:endParaRPr lang="ru-RU"/>
        </a:p>
      </dgm:t>
    </dgm:pt>
    <dgm:pt modelId="{A6FB3F22-7527-45B2-BE65-1B3A728BFB24}" type="sibTrans" cxnId="{FC8B9E5E-A273-4B56-95C9-1D367A23531D}">
      <dgm:prSet/>
      <dgm:spPr/>
      <dgm:t>
        <a:bodyPr/>
        <a:lstStyle/>
        <a:p>
          <a:endParaRPr lang="ru-RU"/>
        </a:p>
      </dgm:t>
    </dgm:pt>
    <dgm:pt modelId="{149C58E3-85EC-4797-9608-C92BEE520586}" type="pres">
      <dgm:prSet presAssocID="{0A972F50-3463-4C3B-9589-0247C0069A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A947B-F567-41DD-905D-72EEE103AC68}" type="pres">
      <dgm:prSet presAssocID="{D63F206E-378E-43C8-8B51-86C0B087B75B}" presName="compNode" presStyleCnt="0"/>
      <dgm:spPr/>
    </dgm:pt>
    <dgm:pt modelId="{AFD93E09-0C19-4619-95B2-904929E7B2D9}" type="pres">
      <dgm:prSet presAssocID="{D63F206E-378E-43C8-8B51-86C0B087B75B}" presName="childRect" presStyleLbl="bgAcc1" presStyleIdx="0" presStyleCnt="1" custScaleX="119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DEE0-C6F5-4C9E-99F2-CCD2FEF353A4}" type="pres">
      <dgm:prSet presAssocID="{D63F206E-378E-43C8-8B51-86C0B087B7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A322B-8C05-4502-8686-FFF71ED6B314}" type="pres">
      <dgm:prSet presAssocID="{D63F206E-378E-43C8-8B51-86C0B087B75B}" presName="parentRect" presStyleLbl="alignNode1" presStyleIdx="0" presStyleCnt="1" custScaleX="120161"/>
      <dgm:spPr/>
      <dgm:t>
        <a:bodyPr/>
        <a:lstStyle/>
        <a:p>
          <a:endParaRPr lang="ru-RU"/>
        </a:p>
      </dgm:t>
    </dgm:pt>
    <dgm:pt modelId="{1852A61B-056C-463A-BB51-ECCD4FF0BDD4}" type="pres">
      <dgm:prSet presAssocID="{D63F206E-378E-43C8-8B51-86C0B087B75B}" presName="adorn" presStyleLbl="fgAccFollowNod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C7CF949-C31D-48AB-A4AB-760B281F98B3}" type="presOf" srcId="{D63F206E-378E-43C8-8B51-86C0B087B75B}" destId="{6BEA322B-8C05-4502-8686-FFF71ED6B314}" srcOrd="1" destOrd="0" presId="urn:microsoft.com/office/officeart/2005/8/layout/bList2#7"/>
    <dgm:cxn modelId="{876BC3F6-6767-49F9-A81C-E54CAC3F7A12}" srcId="{D63F206E-378E-43C8-8B51-86C0B087B75B}" destId="{A781F1C1-001F-4D35-9777-D06B7D12E2E1}" srcOrd="0" destOrd="0" parTransId="{E2A2E156-A039-4879-8335-0A385D3433EF}" sibTransId="{D6D714D2-42DC-4897-BCFF-9E197C45D7EE}"/>
    <dgm:cxn modelId="{98AD4887-DEAA-48DD-BF31-BC5E7B3E7822}" srcId="{0A972F50-3463-4C3B-9589-0247C0069A5F}" destId="{D63F206E-378E-43C8-8B51-86C0B087B75B}" srcOrd="0" destOrd="0" parTransId="{06E8604C-4DE5-4200-A933-632497416E70}" sibTransId="{376CA05F-64AF-496F-88A5-1BEBA21B4712}"/>
    <dgm:cxn modelId="{F3E30A14-CE0E-4694-916B-FDCE48976A48}" type="presOf" srcId="{A781F1C1-001F-4D35-9777-D06B7D12E2E1}" destId="{AFD93E09-0C19-4619-95B2-904929E7B2D9}" srcOrd="0" destOrd="0" presId="urn:microsoft.com/office/officeart/2005/8/layout/bList2#7"/>
    <dgm:cxn modelId="{3485DDAF-B77C-48E9-B013-4E0F9C369CA7}" type="presOf" srcId="{33E0860C-B190-4762-AE1D-BD5FCB000316}" destId="{AFD93E09-0C19-4619-95B2-904929E7B2D9}" srcOrd="0" destOrd="2" presId="urn:microsoft.com/office/officeart/2005/8/layout/bList2#7"/>
    <dgm:cxn modelId="{94A7DFC8-434A-4CED-AB81-C5AD699B5903}" type="presOf" srcId="{8A4E7249-1262-4AD6-81D3-ED96BA45BB82}" destId="{AFD93E09-0C19-4619-95B2-904929E7B2D9}" srcOrd="0" destOrd="1" presId="urn:microsoft.com/office/officeart/2005/8/layout/bList2#7"/>
    <dgm:cxn modelId="{C6D8D06B-BD85-4012-82C4-F32EE8B4482C}" srcId="{D63F206E-378E-43C8-8B51-86C0B087B75B}" destId="{33E0860C-B190-4762-AE1D-BD5FCB000316}" srcOrd="2" destOrd="0" parTransId="{E011611D-3F34-4556-A3E4-1612662A7367}" sibTransId="{F329A5AD-EF01-4EF4-9DE4-F6F2EC722299}"/>
    <dgm:cxn modelId="{FC8B9E5E-A273-4B56-95C9-1D367A23531D}" srcId="{D63F206E-378E-43C8-8B51-86C0B087B75B}" destId="{8A4E7249-1262-4AD6-81D3-ED96BA45BB82}" srcOrd="1" destOrd="0" parTransId="{FC599372-91BE-4751-8A83-27E35FDFB7DE}" sibTransId="{A6FB3F22-7527-45B2-BE65-1B3A728BFB24}"/>
    <dgm:cxn modelId="{69967A3D-5CBA-441E-BFB1-3652459537C6}" type="presOf" srcId="{0A972F50-3463-4C3B-9589-0247C0069A5F}" destId="{149C58E3-85EC-4797-9608-C92BEE520586}" srcOrd="0" destOrd="0" presId="urn:microsoft.com/office/officeart/2005/8/layout/bList2#7"/>
    <dgm:cxn modelId="{2599043E-E639-4137-A1A7-7BACB759ADBC}" type="presOf" srcId="{D63F206E-378E-43C8-8B51-86C0B087B75B}" destId="{0FFEDEE0-C6F5-4C9E-99F2-CCD2FEF353A4}" srcOrd="0" destOrd="0" presId="urn:microsoft.com/office/officeart/2005/8/layout/bList2#7"/>
    <dgm:cxn modelId="{AFDBCAD2-7261-419A-90BE-E975A3067539}" type="presParOf" srcId="{149C58E3-85EC-4797-9608-C92BEE520586}" destId="{620A947B-F567-41DD-905D-72EEE103AC68}" srcOrd="0" destOrd="0" presId="urn:microsoft.com/office/officeart/2005/8/layout/bList2#7"/>
    <dgm:cxn modelId="{655C182B-94FF-414F-A906-90253EE358B8}" type="presParOf" srcId="{620A947B-F567-41DD-905D-72EEE103AC68}" destId="{AFD93E09-0C19-4619-95B2-904929E7B2D9}" srcOrd="0" destOrd="0" presId="urn:microsoft.com/office/officeart/2005/8/layout/bList2#7"/>
    <dgm:cxn modelId="{1509D5D7-01E7-4179-8400-D89C75876105}" type="presParOf" srcId="{620A947B-F567-41DD-905D-72EEE103AC68}" destId="{0FFEDEE0-C6F5-4C9E-99F2-CCD2FEF353A4}" srcOrd="1" destOrd="0" presId="urn:microsoft.com/office/officeart/2005/8/layout/bList2#7"/>
    <dgm:cxn modelId="{A16AD51A-EDCE-4C97-98ED-6D8C18960592}" type="presParOf" srcId="{620A947B-F567-41DD-905D-72EEE103AC68}" destId="{6BEA322B-8C05-4502-8686-FFF71ED6B314}" srcOrd="2" destOrd="0" presId="urn:microsoft.com/office/officeart/2005/8/layout/bList2#7"/>
    <dgm:cxn modelId="{8E440A9F-2B90-49FF-AA8B-65FC35A7920F}" type="presParOf" srcId="{620A947B-F567-41DD-905D-72EEE103AC68}" destId="{1852A61B-056C-463A-BB51-ECCD4FF0BDD4}" srcOrd="3" destOrd="0" presId="urn:microsoft.com/office/officeart/2005/8/layout/bList2#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50958-21BD-4375-B643-A5CB3AA029EA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0E4B19-32A9-4A3D-BD5F-7FBDF292487B}">
      <dgm:prSet phldrT="[Текст]" custT="1"/>
      <dgm:spPr/>
      <dgm:t>
        <a:bodyPr/>
        <a:lstStyle/>
        <a:p>
          <a:r>
            <a:rPr lang="ru-RU" sz="1800" dirty="0" smtClean="0"/>
            <a:t>Разработка и утверждение НПА на </a:t>
          </a:r>
        </a:p>
        <a:p>
          <a:r>
            <a:rPr lang="ru-RU" sz="1800" dirty="0" smtClean="0"/>
            <a:t>региональном уровне</a:t>
          </a:r>
          <a:endParaRPr lang="ru-RU" sz="1800" dirty="0"/>
        </a:p>
      </dgm:t>
    </dgm:pt>
    <dgm:pt modelId="{FE2AA4BD-2647-4261-8B43-311F2DD68253}" type="parTrans" cxnId="{990A1DA2-DB32-4B59-9B19-2931BBF227D1}">
      <dgm:prSet/>
      <dgm:spPr/>
      <dgm:t>
        <a:bodyPr/>
        <a:lstStyle/>
        <a:p>
          <a:endParaRPr lang="ru-RU"/>
        </a:p>
      </dgm:t>
    </dgm:pt>
    <dgm:pt modelId="{869E40F9-C4EF-4461-8DF9-BA3B964BA474}" type="sibTrans" cxnId="{990A1DA2-DB32-4B59-9B19-2931BBF227D1}">
      <dgm:prSet/>
      <dgm:spPr/>
      <dgm:t>
        <a:bodyPr/>
        <a:lstStyle/>
        <a:p>
          <a:endParaRPr lang="ru-RU"/>
        </a:p>
      </dgm:t>
    </dgm:pt>
    <dgm:pt modelId="{9C74F496-CDE7-460B-8149-DA5B2A1F07C3}">
      <dgm:prSet phldrT="[Текст]" custT="1"/>
      <dgm:spPr/>
      <dgm:t>
        <a:bodyPr/>
        <a:lstStyle/>
        <a:p>
          <a:r>
            <a:rPr lang="ru-RU" sz="1800" dirty="0" smtClean="0"/>
            <a:t>Разработка и утверждение НПА на муниципальном уровне </a:t>
          </a:r>
          <a:endParaRPr lang="ru-RU" sz="1800" dirty="0"/>
        </a:p>
      </dgm:t>
    </dgm:pt>
    <dgm:pt modelId="{D2B8E797-ED59-47D0-86A9-33F6C710CA4F}" type="parTrans" cxnId="{3A757C9F-83D3-4425-AD35-046B8DFB595A}">
      <dgm:prSet/>
      <dgm:spPr/>
      <dgm:t>
        <a:bodyPr/>
        <a:lstStyle/>
        <a:p>
          <a:endParaRPr lang="ru-RU"/>
        </a:p>
      </dgm:t>
    </dgm:pt>
    <dgm:pt modelId="{ECF1A9CA-048B-43CC-9F4D-8AC7510D855A}" type="sibTrans" cxnId="{3A757C9F-83D3-4425-AD35-046B8DFB595A}">
      <dgm:prSet/>
      <dgm:spPr/>
      <dgm:t>
        <a:bodyPr/>
        <a:lstStyle/>
        <a:p>
          <a:endParaRPr lang="ru-RU"/>
        </a:p>
      </dgm:t>
    </dgm:pt>
    <dgm:pt modelId="{30EA03C9-D432-4355-8E91-91BD79327D32}">
      <dgm:prSet phldrT="[Текст]" custT="1"/>
      <dgm:spPr/>
      <dgm:t>
        <a:bodyPr/>
        <a:lstStyle/>
        <a:p>
          <a:r>
            <a:rPr lang="ru-RU" sz="1800" dirty="0" smtClean="0"/>
            <a:t>Финансовое обоснование реализации проекта </a:t>
          </a:r>
          <a:endParaRPr lang="ru-RU" sz="1800" dirty="0"/>
        </a:p>
      </dgm:t>
    </dgm:pt>
    <dgm:pt modelId="{12FC7C69-1F5B-47EC-ADE9-D25119A6EAA7}" type="parTrans" cxnId="{2B0B4A00-67BF-4909-ADA2-AFBEDDFEF559}">
      <dgm:prSet/>
      <dgm:spPr/>
      <dgm:t>
        <a:bodyPr/>
        <a:lstStyle/>
        <a:p>
          <a:endParaRPr lang="ru-RU"/>
        </a:p>
      </dgm:t>
    </dgm:pt>
    <dgm:pt modelId="{B1F4FB77-7572-437A-A5C8-19ED4603CE3C}" type="sibTrans" cxnId="{2B0B4A00-67BF-4909-ADA2-AFBEDDFEF559}">
      <dgm:prSet/>
      <dgm:spPr/>
      <dgm:t>
        <a:bodyPr/>
        <a:lstStyle/>
        <a:p>
          <a:endParaRPr lang="ru-RU"/>
        </a:p>
      </dgm:t>
    </dgm:pt>
    <dgm:pt modelId="{B0561DDB-8F6B-4EFE-BA01-388CE3FAA99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Заполнение регионального сегмента федерального навигатора ДОД </a:t>
          </a:r>
          <a:endParaRPr lang="ru-RU" sz="1800" dirty="0"/>
        </a:p>
      </dgm:t>
    </dgm:pt>
    <dgm:pt modelId="{CD63F9C5-8EAF-421C-A100-2298BE68994A}" type="parTrans" cxnId="{30A09A15-FC83-44F6-A1A2-7DF834F74B29}">
      <dgm:prSet/>
      <dgm:spPr/>
      <dgm:t>
        <a:bodyPr/>
        <a:lstStyle/>
        <a:p>
          <a:endParaRPr lang="ru-RU"/>
        </a:p>
      </dgm:t>
    </dgm:pt>
    <dgm:pt modelId="{9A9C4B8D-D9FF-483B-B7A9-EFC97F0EBDFF}" type="sibTrans" cxnId="{30A09A15-FC83-44F6-A1A2-7DF834F74B2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D564979-0E11-44C2-A2F9-62466D8B5A8C}">
      <dgm:prSet phldrT="[Текст]" custT="1"/>
      <dgm:spPr/>
      <dgm:t>
        <a:bodyPr/>
        <a:lstStyle/>
        <a:p>
          <a:r>
            <a:rPr lang="ru-RU" sz="1800" dirty="0" smtClean="0"/>
            <a:t>Выдача сертификатов на дополнительное образования</a:t>
          </a:r>
          <a:endParaRPr lang="ru-RU" sz="1800" dirty="0"/>
        </a:p>
      </dgm:t>
    </dgm:pt>
    <dgm:pt modelId="{A8BEFB92-50AB-4C9C-8C43-4F1F10EF9E30}" type="parTrans" cxnId="{2CAB20D3-C7AB-4687-B932-F6D0D2BC1BC9}">
      <dgm:prSet/>
      <dgm:spPr/>
      <dgm:t>
        <a:bodyPr/>
        <a:lstStyle/>
        <a:p>
          <a:endParaRPr lang="ru-RU"/>
        </a:p>
      </dgm:t>
    </dgm:pt>
    <dgm:pt modelId="{8227A15F-5C2D-4037-B1BE-167105D4A1D3}" type="sibTrans" cxnId="{2CAB20D3-C7AB-4687-B932-F6D0D2BC1BC9}">
      <dgm:prSet/>
      <dgm:spPr/>
      <dgm:t>
        <a:bodyPr/>
        <a:lstStyle/>
        <a:p>
          <a:endParaRPr lang="ru-RU"/>
        </a:p>
      </dgm:t>
    </dgm:pt>
    <dgm:pt modelId="{5204F7A9-2F02-485E-AF16-989826382062}">
      <dgm:prSet phldrT="[Текст]" custT="1"/>
      <dgm:spPr/>
      <dgm:t>
        <a:bodyPr/>
        <a:lstStyle/>
        <a:p>
          <a:r>
            <a:rPr lang="ru-RU" sz="2000" dirty="0" smtClean="0"/>
            <a:t>Зачисление 100%  детей на программы дополнительного образования по сертификатом ДОД</a:t>
          </a:r>
          <a:endParaRPr lang="ru-RU" sz="2000" dirty="0"/>
        </a:p>
      </dgm:t>
    </dgm:pt>
    <dgm:pt modelId="{FA8B43D7-6375-473A-9677-5C6688C8587F}" type="parTrans" cxnId="{52F439F8-1F44-4639-9A36-F6E6B5AB0363}">
      <dgm:prSet/>
      <dgm:spPr/>
      <dgm:t>
        <a:bodyPr/>
        <a:lstStyle/>
        <a:p>
          <a:endParaRPr lang="ru-RU"/>
        </a:p>
      </dgm:t>
    </dgm:pt>
    <dgm:pt modelId="{26296F8F-4E21-4678-B9E3-00DFEF9562AD}" type="sibTrans" cxnId="{52F439F8-1F44-4639-9A36-F6E6B5AB0363}">
      <dgm:prSet/>
      <dgm:spPr/>
      <dgm:t>
        <a:bodyPr/>
        <a:lstStyle/>
        <a:p>
          <a:endParaRPr lang="ru-RU"/>
        </a:p>
      </dgm:t>
    </dgm:pt>
    <dgm:pt modelId="{B52531FA-010E-481E-AEA0-EBCB46CE07D9}">
      <dgm:prSet phldrT="[Текст]" custT="1"/>
      <dgm:spPr/>
      <dgm:t>
        <a:bodyPr/>
        <a:lstStyle/>
        <a:p>
          <a:r>
            <a:rPr lang="ru-RU" sz="1800" dirty="0" smtClean="0"/>
            <a:t>Заключение соглашение с СОНКО (движение денежных потоков)</a:t>
          </a:r>
          <a:endParaRPr lang="ru-RU" sz="1800" dirty="0"/>
        </a:p>
      </dgm:t>
    </dgm:pt>
    <dgm:pt modelId="{FA9FA182-CE37-4060-8156-8ADB2E51BDCF}" type="parTrans" cxnId="{8F3F4C39-FDBE-4301-A6F9-D905476D917E}">
      <dgm:prSet/>
      <dgm:spPr/>
      <dgm:t>
        <a:bodyPr/>
        <a:lstStyle/>
        <a:p>
          <a:endParaRPr lang="ru-RU"/>
        </a:p>
      </dgm:t>
    </dgm:pt>
    <dgm:pt modelId="{6F336911-3296-445B-A2AC-0B8F73640B95}" type="sibTrans" cxnId="{8F3F4C39-FDBE-4301-A6F9-D905476D917E}">
      <dgm:prSet/>
      <dgm:spPr/>
      <dgm:t>
        <a:bodyPr/>
        <a:lstStyle/>
        <a:p>
          <a:endParaRPr lang="ru-RU"/>
        </a:p>
      </dgm:t>
    </dgm:pt>
    <dgm:pt modelId="{8716259E-4C95-41A2-A0B3-61A6094A49BB}" type="pres">
      <dgm:prSet presAssocID="{ECA50958-21BD-4375-B643-A5CB3AA029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7E0F6-27A6-4109-9919-25D210D39006}" type="pres">
      <dgm:prSet presAssocID="{120E4B19-32A9-4A3D-BD5F-7FBDF292487B}" presName="node" presStyleLbl="node1" presStyleIdx="0" presStyleCnt="7" custScaleX="130185" custScaleY="153216" custLinFactNeighborX="-19011" custLinFactNeighborY="19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65CBA-BDB2-4BEA-B6C7-261FFB0509FC}" type="pres">
      <dgm:prSet presAssocID="{869E40F9-C4EF-4461-8DF9-BA3B964BA474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C4473B5-5C67-4A94-9E85-221C2C66E70C}" type="pres">
      <dgm:prSet presAssocID="{869E40F9-C4EF-4461-8DF9-BA3B964BA47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DD543D4-8EDF-4289-9EB3-8866B699DC6D}" type="pres">
      <dgm:prSet presAssocID="{9C74F496-CDE7-460B-8149-DA5B2A1F07C3}" presName="node" presStyleLbl="node1" presStyleIdx="1" presStyleCnt="7" custScaleX="113475" custScaleY="140281" custLinFactNeighborX="-823" custLinFactNeighborY="20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91E53-5F48-4206-ADEF-EF58D002BA98}" type="pres">
      <dgm:prSet presAssocID="{ECF1A9CA-048B-43CC-9F4D-8AC7510D855A}" presName="sibTrans" presStyleLbl="sibTrans2D1" presStyleIdx="1" presStyleCnt="6"/>
      <dgm:spPr/>
      <dgm:t>
        <a:bodyPr/>
        <a:lstStyle/>
        <a:p>
          <a:endParaRPr lang="ru-RU"/>
        </a:p>
      </dgm:t>
    </dgm:pt>
    <dgm:pt modelId="{66B38409-0A3B-45B6-AD5A-593DDE9BFDA9}" type="pres">
      <dgm:prSet presAssocID="{ECF1A9CA-048B-43CC-9F4D-8AC7510D855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FF7C097-C67D-4191-93EF-0A3573C6B7FB}" type="pres">
      <dgm:prSet presAssocID="{30EA03C9-D432-4355-8E91-91BD79327D32}" presName="node" presStyleLbl="node1" presStyleIdx="2" presStyleCnt="7" custScaleX="129957" custScaleY="140281" custLinFactNeighborX="2011" custLinFactNeighborY="19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51570-5716-46A9-8F3D-11FCF1ADB043}" type="pres">
      <dgm:prSet presAssocID="{B1F4FB77-7572-437A-A5C8-19ED4603CE3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6516B3C-637A-41FD-B455-8D2E60D4037A}" type="pres">
      <dgm:prSet presAssocID="{B1F4FB77-7572-437A-A5C8-19ED4603CE3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922D2DC-A2A6-41B5-AAB4-510A449CAA0E}" type="pres">
      <dgm:prSet presAssocID="{B0561DDB-8F6B-4EFE-BA01-388CE3FAA99A}" presName="node" presStyleLbl="node1" presStyleIdx="3" presStyleCnt="7" custScaleX="124230" custScaleY="151544" custLinFactNeighborX="-2316" custLinFactNeighborY="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E128A-741E-4E96-BC40-D5128741C914}" type="pres">
      <dgm:prSet presAssocID="{9A9C4B8D-D9FF-483B-B7A9-EFC97F0EBDF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AC7A26F-67A2-4339-9ABC-E25500FA76D2}" type="pres">
      <dgm:prSet presAssocID="{9A9C4B8D-D9FF-483B-B7A9-EFC97F0EBDF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3C31D53-7DF2-4D08-B4C1-60E7CEB24F5E}" type="pres">
      <dgm:prSet presAssocID="{B52531FA-010E-481E-AEA0-EBCB46CE07D9}" presName="node" presStyleLbl="node1" presStyleIdx="4" presStyleCnt="7" custScaleX="119386" custScaleY="150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191CF-11E0-4405-B015-601BA5ACCDF1}" type="pres">
      <dgm:prSet presAssocID="{6F336911-3296-445B-A2AC-0B8F73640B9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25230DA-CBBD-482D-A98C-94828B071B7D}" type="pres">
      <dgm:prSet presAssocID="{6F336911-3296-445B-A2AC-0B8F73640B95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69EC8C8-A2D3-4532-8041-CDFE32F7EC8D}" type="pres">
      <dgm:prSet presAssocID="{1D564979-0E11-44C2-A2F9-62466D8B5A8C}" presName="node" presStyleLbl="node1" presStyleIdx="5" presStyleCnt="7" custScaleX="128354" custScaleY="151047" custLinFactNeighborX="-19380" custLinFactNeighborY="-6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E148F-D317-4417-91AD-588643DD880C}" type="pres">
      <dgm:prSet presAssocID="{8227A15F-5C2D-4037-B1BE-167105D4A1D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8EEEB32A-42F2-40DF-A98B-58BBDD91442C}" type="pres">
      <dgm:prSet presAssocID="{8227A15F-5C2D-4037-B1BE-167105D4A1D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0CCD2BB-EAD5-4FB7-A4D6-41F81E8477F8}" type="pres">
      <dgm:prSet presAssocID="{5204F7A9-2F02-485E-AF16-989826382062}" presName="node" presStyleLbl="node1" presStyleIdx="6" presStyleCnt="7" custScaleX="282552" custScaleY="82709" custLinFactX="3588" custLinFactNeighborX="100000" custLinFactNeighborY="-17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5FE59-50E1-455E-BDEB-6FD2C3F98AF5}" type="presOf" srcId="{B0561DDB-8F6B-4EFE-BA01-388CE3FAA99A}" destId="{0922D2DC-A2A6-41B5-AAB4-510A449CAA0E}" srcOrd="0" destOrd="0" presId="urn:microsoft.com/office/officeart/2005/8/layout/process5"/>
    <dgm:cxn modelId="{2744362D-BC1A-45A7-813A-B5558C7C044B}" type="presOf" srcId="{1D564979-0E11-44C2-A2F9-62466D8B5A8C}" destId="{469EC8C8-A2D3-4532-8041-CDFE32F7EC8D}" srcOrd="0" destOrd="0" presId="urn:microsoft.com/office/officeart/2005/8/layout/process5"/>
    <dgm:cxn modelId="{948B4335-AB8C-419B-86D1-0E4A0C60D3DA}" type="presOf" srcId="{ECF1A9CA-048B-43CC-9F4D-8AC7510D855A}" destId="{66B38409-0A3B-45B6-AD5A-593DDE9BFDA9}" srcOrd="1" destOrd="0" presId="urn:microsoft.com/office/officeart/2005/8/layout/process5"/>
    <dgm:cxn modelId="{F737C153-BB71-45D5-9759-E44D32B8DEF0}" type="presOf" srcId="{B1F4FB77-7572-437A-A5C8-19ED4603CE3C}" destId="{56516B3C-637A-41FD-B455-8D2E60D4037A}" srcOrd="1" destOrd="0" presId="urn:microsoft.com/office/officeart/2005/8/layout/process5"/>
    <dgm:cxn modelId="{5112538D-B49B-458D-9F7B-1A1006D66C42}" type="presOf" srcId="{869E40F9-C4EF-4461-8DF9-BA3B964BA474}" destId="{27B65CBA-BDB2-4BEA-B6C7-261FFB0509FC}" srcOrd="0" destOrd="0" presId="urn:microsoft.com/office/officeart/2005/8/layout/process5"/>
    <dgm:cxn modelId="{990A1DA2-DB32-4B59-9B19-2931BBF227D1}" srcId="{ECA50958-21BD-4375-B643-A5CB3AA029EA}" destId="{120E4B19-32A9-4A3D-BD5F-7FBDF292487B}" srcOrd="0" destOrd="0" parTransId="{FE2AA4BD-2647-4261-8B43-311F2DD68253}" sibTransId="{869E40F9-C4EF-4461-8DF9-BA3B964BA474}"/>
    <dgm:cxn modelId="{5BF071A8-7194-49C2-A850-929A7B19C72B}" type="presOf" srcId="{9A9C4B8D-D9FF-483B-B7A9-EFC97F0EBDFF}" destId="{6D4E128A-741E-4E96-BC40-D5128741C914}" srcOrd="0" destOrd="0" presId="urn:microsoft.com/office/officeart/2005/8/layout/process5"/>
    <dgm:cxn modelId="{6ED2E72F-FED7-4E1F-9872-152E5F2CB808}" type="presOf" srcId="{ECF1A9CA-048B-43CC-9F4D-8AC7510D855A}" destId="{B6B91E53-5F48-4206-ADEF-EF58D002BA98}" srcOrd="0" destOrd="0" presId="urn:microsoft.com/office/officeart/2005/8/layout/process5"/>
    <dgm:cxn modelId="{8555A28A-C40D-4949-AFC1-FD7D39A71B9A}" type="presOf" srcId="{9A9C4B8D-D9FF-483B-B7A9-EFC97F0EBDFF}" destId="{DAC7A26F-67A2-4339-9ABC-E25500FA76D2}" srcOrd="1" destOrd="0" presId="urn:microsoft.com/office/officeart/2005/8/layout/process5"/>
    <dgm:cxn modelId="{A4F11211-A0F1-43E9-92CD-D07CE7A7A22F}" type="presOf" srcId="{30EA03C9-D432-4355-8E91-91BD79327D32}" destId="{BFF7C097-C67D-4191-93EF-0A3573C6B7FB}" srcOrd="0" destOrd="0" presId="urn:microsoft.com/office/officeart/2005/8/layout/process5"/>
    <dgm:cxn modelId="{8F3F4C39-FDBE-4301-A6F9-D905476D917E}" srcId="{ECA50958-21BD-4375-B643-A5CB3AA029EA}" destId="{B52531FA-010E-481E-AEA0-EBCB46CE07D9}" srcOrd="4" destOrd="0" parTransId="{FA9FA182-CE37-4060-8156-8ADB2E51BDCF}" sibTransId="{6F336911-3296-445B-A2AC-0B8F73640B95}"/>
    <dgm:cxn modelId="{52F439F8-1F44-4639-9A36-F6E6B5AB0363}" srcId="{ECA50958-21BD-4375-B643-A5CB3AA029EA}" destId="{5204F7A9-2F02-485E-AF16-989826382062}" srcOrd="6" destOrd="0" parTransId="{FA8B43D7-6375-473A-9677-5C6688C8587F}" sibTransId="{26296F8F-4E21-4678-B9E3-00DFEF9562AD}"/>
    <dgm:cxn modelId="{3C381792-77B0-4A31-A5A2-3D553456D41C}" type="presOf" srcId="{8227A15F-5C2D-4037-B1BE-167105D4A1D3}" destId="{8EEEB32A-42F2-40DF-A98B-58BBDD91442C}" srcOrd="1" destOrd="0" presId="urn:microsoft.com/office/officeart/2005/8/layout/process5"/>
    <dgm:cxn modelId="{C4D403F7-E45A-40F7-BAEE-737E0BAC962D}" type="presOf" srcId="{ECA50958-21BD-4375-B643-A5CB3AA029EA}" destId="{8716259E-4C95-41A2-A0B3-61A6094A49BB}" srcOrd="0" destOrd="0" presId="urn:microsoft.com/office/officeart/2005/8/layout/process5"/>
    <dgm:cxn modelId="{2B0B4A00-67BF-4909-ADA2-AFBEDDFEF559}" srcId="{ECA50958-21BD-4375-B643-A5CB3AA029EA}" destId="{30EA03C9-D432-4355-8E91-91BD79327D32}" srcOrd="2" destOrd="0" parTransId="{12FC7C69-1F5B-47EC-ADE9-D25119A6EAA7}" sibTransId="{B1F4FB77-7572-437A-A5C8-19ED4603CE3C}"/>
    <dgm:cxn modelId="{F7151478-BA53-495C-A524-9BD460B6CF18}" type="presOf" srcId="{9C74F496-CDE7-460B-8149-DA5B2A1F07C3}" destId="{EDD543D4-8EDF-4289-9EB3-8866B699DC6D}" srcOrd="0" destOrd="0" presId="urn:microsoft.com/office/officeart/2005/8/layout/process5"/>
    <dgm:cxn modelId="{AB889083-3A27-4676-873A-A2CEF184A53D}" type="presOf" srcId="{B52531FA-010E-481E-AEA0-EBCB46CE07D9}" destId="{B3C31D53-7DF2-4D08-B4C1-60E7CEB24F5E}" srcOrd="0" destOrd="0" presId="urn:microsoft.com/office/officeart/2005/8/layout/process5"/>
    <dgm:cxn modelId="{2CAB20D3-C7AB-4687-B932-F6D0D2BC1BC9}" srcId="{ECA50958-21BD-4375-B643-A5CB3AA029EA}" destId="{1D564979-0E11-44C2-A2F9-62466D8B5A8C}" srcOrd="5" destOrd="0" parTransId="{A8BEFB92-50AB-4C9C-8C43-4F1F10EF9E30}" sibTransId="{8227A15F-5C2D-4037-B1BE-167105D4A1D3}"/>
    <dgm:cxn modelId="{30A09A15-FC83-44F6-A1A2-7DF834F74B29}" srcId="{ECA50958-21BD-4375-B643-A5CB3AA029EA}" destId="{B0561DDB-8F6B-4EFE-BA01-388CE3FAA99A}" srcOrd="3" destOrd="0" parTransId="{CD63F9C5-8EAF-421C-A100-2298BE68994A}" sibTransId="{9A9C4B8D-D9FF-483B-B7A9-EFC97F0EBDFF}"/>
    <dgm:cxn modelId="{F0FD5441-CA16-409C-AD41-931A39FABF68}" type="presOf" srcId="{120E4B19-32A9-4A3D-BD5F-7FBDF292487B}" destId="{07C7E0F6-27A6-4109-9919-25D210D39006}" srcOrd="0" destOrd="0" presId="urn:microsoft.com/office/officeart/2005/8/layout/process5"/>
    <dgm:cxn modelId="{C813AAAC-71AE-459D-8DA9-E8DFF1665276}" type="presOf" srcId="{869E40F9-C4EF-4461-8DF9-BA3B964BA474}" destId="{9C4473B5-5C67-4A94-9E85-221C2C66E70C}" srcOrd="1" destOrd="0" presId="urn:microsoft.com/office/officeart/2005/8/layout/process5"/>
    <dgm:cxn modelId="{FCB4B524-3CCA-4ED6-B5A7-50E6B10C1531}" type="presOf" srcId="{6F336911-3296-445B-A2AC-0B8F73640B95}" destId="{9E0191CF-11E0-4405-B015-601BA5ACCDF1}" srcOrd="0" destOrd="0" presId="urn:microsoft.com/office/officeart/2005/8/layout/process5"/>
    <dgm:cxn modelId="{3A757C9F-83D3-4425-AD35-046B8DFB595A}" srcId="{ECA50958-21BD-4375-B643-A5CB3AA029EA}" destId="{9C74F496-CDE7-460B-8149-DA5B2A1F07C3}" srcOrd="1" destOrd="0" parTransId="{D2B8E797-ED59-47D0-86A9-33F6C710CA4F}" sibTransId="{ECF1A9CA-048B-43CC-9F4D-8AC7510D855A}"/>
    <dgm:cxn modelId="{E1B993D6-3762-4828-8A32-16715EE8822E}" type="presOf" srcId="{6F336911-3296-445B-A2AC-0B8F73640B95}" destId="{125230DA-CBBD-482D-A98C-94828B071B7D}" srcOrd="1" destOrd="0" presId="urn:microsoft.com/office/officeart/2005/8/layout/process5"/>
    <dgm:cxn modelId="{DAB851C3-5CAA-4200-890D-6D91E34CA660}" type="presOf" srcId="{5204F7A9-2F02-485E-AF16-989826382062}" destId="{40CCD2BB-EAD5-4FB7-A4D6-41F81E8477F8}" srcOrd="0" destOrd="0" presId="urn:microsoft.com/office/officeart/2005/8/layout/process5"/>
    <dgm:cxn modelId="{F0F993DE-C767-4F4E-A5F5-0F496C2191C3}" type="presOf" srcId="{B1F4FB77-7572-437A-A5C8-19ED4603CE3C}" destId="{2DC51570-5716-46A9-8F3D-11FCF1ADB043}" srcOrd="0" destOrd="0" presId="urn:microsoft.com/office/officeart/2005/8/layout/process5"/>
    <dgm:cxn modelId="{B4942CCD-A07B-4402-B97C-702678A587AD}" type="presOf" srcId="{8227A15F-5C2D-4037-B1BE-167105D4A1D3}" destId="{E4EE148F-D317-4417-91AD-588643DD880C}" srcOrd="0" destOrd="0" presId="urn:microsoft.com/office/officeart/2005/8/layout/process5"/>
    <dgm:cxn modelId="{8AB4E26D-4A95-4F15-B0C4-3301A8455560}" type="presParOf" srcId="{8716259E-4C95-41A2-A0B3-61A6094A49BB}" destId="{07C7E0F6-27A6-4109-9919-25D210D39006}" srcOrd="0" destOrd="0" presId="urn:microsoft.com/office/officeart/2005/8/layout/process5"/>
    <dgm:cxn modelId="{2FA72196-28E6-4F70-9D1E-494428244D88}" type="presParOf" srcId="{8716259E-4C95-41A2-A0B3-61A6094A49BB}" destId="{27B65CBA-BDB2-4BEA-B6C7-261FFB0509FC}" srcOrd="1" destOrd="0" presId="urn:microsoft.com/office/officeart/2005/8/layout/process5"/>
    <dgm:cxn modelId="{37D7E512-3021-4E9C-A38F-FAAA2DF3D16C}" type="presParOf" srcId="{27B65CBA-BDB2-4BEA-B6C7-261FFB0509FC}" destId="{9C4473B5-5C67-4A94-9E85-221C2C66E70C}" srcOrd="0" destOrd="0" presId="urn:microsoft.com/office/officeart/2005/8/layout/process5"/>
    <dgm:cxn modelId="{2D4D6078-1001-44F8-BB27-171FAC5CC66A}" type="presParOf" srcId="{8716259E-4C95-41A2-A0B3-61A6094A49BB}" destId="{EDD543D4-8EDF-4289-9EB3-8866B699DC6D}" srcOrd="2" destOrd="0" presId="urn:microsoft.com/office/officeart/2005/8/layout/process5"/>
    <dgm:cxn modelId="{117B34F0-DECE-43D6-A4A3-343563FC5661}" type="presParOf" srcId="{8716259E-4C95-41A2-A0B3-61A6094A49BB}" destId="{B6B91E53-5F48-4206-ADEF-EF58D002BA98}" srcOrd="3" destOrd="0" presId="urn:microsoft.com/office/officeart/2005/8/layout/process5"/>
    <dgm:cxn modelId="{98952C68-1C22-4320-8F35-E815D4936FE9}" type="presParOf" srcId="{B6B91E53-5F48-4206-ADEF-EF58D002BA98}" destId="{66B38409-0A3B-45B6-AD5A-593DDE9BFDA9}" srcOrd="0" destOrd="0" presId="urn:microsoft.com/office/officeart/2005/8/layout/process5"/>
    <dgm:cxn modelId="{4645277F-852A-4272-8D31-E314114F06F0}" type="presParOf" srcId="{8716259E-4C95-41A2-A0B3-61A6094A49BB}" destId="{BFF7C097-C67D-4191-93EF-0A3573C6B7FB}" srcOrd="4" destOrd="0" presId="urn:microsoft.com/office/officeart/2005/8/layout/process5"/>
    <dgm:cxn modelId="{A2972A20-400A-471D-A382-BB92E14D7C52}" type="presParOf" srcId="{8716259E-4C95-41A2-A0B3-61A6094A49BB}" destId="{2DC51570-5716-46A9-8F3D-11FCF1ADB043}" srcOrd="5" destOrd="0" presId="urn:microsoft.com/office/officeart/2005/8/layout/process5"/>
    <dgm:cxn modelId="{D1474FA8-2A91-401F-929D-6722B3BAACCF}" type="presParOf" srcId="{2DC51570-5716-46A9-8F3D-11FCF1ADB043}" destId="{56516B3C-637A-41FD-B455-8D2E60D4037A}" srcOrd="0" destOrd="0" presId="urn:microsoft.com/office/officeart/2005/8/layout/process5"/>
    <dgm:cxn modelId="{EDCD1F4D-DC52-44F7-B05C-B0B981ADD4B8}" type="presParOf" srcId="{8716259E-4C95-41A2-A0B3-61A6094A49BB}" destId="{0922D2DC-A2A6-41B5-AAB4-510A449CAA0E}" srcOrd="6" destOrd="0" presId="urn:microsoft.com/office/officeart/2005/8/layout/process5"/>
    <dgm:cxn modelId="{08903B0B-4861-43A2-AD6A-FE66F66988A9}" type="presParOf" srcId="{8716259E-4C95-41A2-A0B3-61A6094A49BB}" destId="{6D4E128A-741E-4E96-BC40-D5128741C914}" srcOrd="7" destOrd="0" presId="urn:microsoft.com/office/officeart/2005/8/layout/process5"/>
    <dgm:cxn modelId="{B4964AC7-5EEE-4E3B-95A4-F19AE56BBB5F}" type="presParOf" srcId="{6D4E128A-741E-4E96-BC40-D5128741C914}" destId="{DAC7A26F-67A2-4339-9ABC-E25500FA76D2}" srcOrd="0" destOrd="0" presId="urn:microsoft.com/office/officeart/2005/8/layout/process5"/>
    <dgm:cxn modelId="{7CD0BBBF-B31F-4F57-81A4-C8DEC122F1A8}" type="presParOf" srcId="{8716259E-4C95-41A2-A0B3-61A6094A49BB}" destId="{B3C31D53-7DF2-4D08-B4C1-60E7CEB24F5E}" srcOrd="8" destOrd="0" presId="urn:microsoft.com/office/officeart/2005/8/layout/process5"/>
    <dgm:cxn modelId="{9B16DFCB-BB3D-4B45-B666-B46A3B2B8AF0}" type="presParOf" srcId="{8716259E-4C95-41A2-A0B3-61A6094A49BB}" destId="{9E0191CF-11E0-4405-B015-601BA5ACCDF1}" srcOrd="9" destOrd="0" presId="urn:microsoft.com/office/officeart/2005/8/layout/process5"/>
    <dgm:cxn modelId="{CB74CA87-FA45-4E2A-83C9-3985E57FA169}" type="presParOf" srcId="{9E0191CF-11E0-4405-B015-601BA5ACCDF1}" destId="{125230DA-CBBD-482D-A98C-94828B071B7D}" srcOrd="0" destOrd="0" presId="urn:microsoft.com/office/officeart/2005/8/layout/process5"/>
    <dgm:cxn modelId="{D5F17922-8999-456B-B008-A5E5E878E510}" type="presParOf" srcId="{8716259E-4C95-41A2-A0B3-61A6094A49BB}" destId="{469EC8C8-A2D3-4532-8041-CDFE32F7EC8D}" srcOrd="10" destOrd="0" presId="urn:microsoft.com/office/officeart/2005/8/layout/process5"/>
    <dgm:cxn modelId="{83B91CC4-9927-467B-B0BE-060DC420335B}" type="presParOf" srcId="{8716259E-4C95-41A2-A0B3-61A6094A49BB}" destId="{E4EE148F-D317-4417-91AD-588643DD880C}" srcOrd="11" destOrd="0" presId="urn:microsoft.com/office/officeart/2005/8/layout/process5"/>
    <dgm:cxn modelId="{F15DA440-0352-4D4C-886E-65A48270D11E}" type="presParOf" srcId="{E4EE148F-D317-4417-91AD-588643DD880C}" destId="{8EEEB32A-42F2-40DF-A98B-58BBDD91442C}" srcOrd="0" destOrd="0" presId="urn:microsoft.com/office/officeart/2005/8/layout/process5"/>
    <dgm:cxn modelId="{4195797D-CD57-483F-B3E7-E4DD70802954}" type="presParOf" srcId="{8716259E-4C95-41A2-A0B3-61A6094A49BB}" destId="{40CCD2BB-EAD5-4FB7-A4D6-41F81E8477F8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C3BCB3-5F40-4FED-A68B-2100AAE55ADE}" type="doc">
      <dgm:prSet loTypeId="urn:microsoft.com/office/officeart/2008/layout/BendingPictureBlocks" loCatId="picture" qsTypeId="urn:microsoft.com/office/officeart/2005/8/quickstyle/simple1" qsCatId="simple" csTypeId="urn:microsoft.com/office/officeart/2005/8/colors/colorful5" csCatId="colorful" phldr="1"/>
      <dgm:spPr/>
    </dgm:pt>
    <dgm:pt modelId="{D72CB517-67D5-42C7-9EBA-D15D69C2A25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Сертифицированные программы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222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E836C-ACB1-455A-891E-1D379B3DE723}" type="parTrans" cxnId="{CCE6CCBE-D3FE-4B80-A571-855C2699B89F}">
      <dgm:prSet/>
      <dgm:spPr/>
      <dgm:t>
        <a:bodyPr/>
        <a:lstStyle/>
        <a:p>
          <a:endParaRPr lang="ru-RU"/>
        </a:p>
      </dgm:t>
    </dgm:pt>
    <dgm:pt modelId="{51A7030E-814A-4C7C-AC14-9E53E8A7000A}" type="sibTrans" cxnId="{CCE6CCBE-D3FE-4B80-A571-855C2699B89F}">
      <dgm:prSet/>
      <dgm:spPr/>
      <dgm:t>
        <a:bodyPr/>
        <a:lstStyle/>
        <a:p>
          <a:endParaRPr lang="ru-RU"/>
        </a:p>
      </dgm:t>
    </dgm:pt>
    <dgm:pt modelId="{4986933F-C1E3-4B7B-9030-BB4C876A9F2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Бюджетные программы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</a:p>
      </dgm:t>
    </dgm:pt>
    <dgm:pt modelId="{AAED6FE0-25A7-4871-BB2C-92395620031A}" type="parTrans" cxnId="{3C5D57DA-8235-4011-9F71-FFFB798987E2}">
      <dgm:prSet/>
      <dgm:spPr/>
      <dgm:t>
        <a:bodyPr/>
        <a:lstStyle/>
        <a:p>
          <a:endParaRPr lang="ru-RU"/>
        </a:p>
      </dgm:t>
    </dgm:pt>
    <dgm:pt modelId="{89C4BC2D-F87F-40B3-B642-98F4C5EDDA22}" type="sibTrans" cxnId="{3C5D57DA-8235-4011-9F71-FFFB798987E2}">
      <dgm:prSet/>
      <dgm:spPr/>
      <dgm:t>
        <a:bodyPr/>
        <a:lstStyle/>
        <a:p>
          <a:endParaRPr lang="ru-RU"/>
        </a:p>
      </dgm:t>
    </dgm:pt>
    <dgm:pt modelId="{6A07FB00-2358-4275-98A0-6EE2B8BF9773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Платные программы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138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2D87E-52DF-4C0E-8BF8-CA20624BE52F}" type="parTrans" cxnId="{26041A3F-52B0-4C62-903E-6B5FA05C9DF5}">
      <dgm:prSet/>
      <dgm:spPr/>
      <dgm:t>
        <a:bodyPr/>
        <a:lstStyle/>
        <a:p>
          <a:endParaRPr lang="ru-RU"/>
        </a:p>
      </dgm:t>
    </dgm:pt>
    <dgm:pt modelId="{2A55987C-E326-4676-B803-6E548CAEDA3B}" type="sibTrans" cxnId="{26041A3F-52B0-4C62-903E-6B5FA05C9DF5}">
      <dgm:prSet/>
      <dgm:spPr/>
      <dgm:t>
        <a:bodyPr/>
        <a:lstStyle/>
        <a:p>
          <a:endParaRPr lang="ru-RU"/>
        </a:p>
      </dgm:t>
    </dgm:pt>
    <dgm:pt modelId="{8B0A4BEB-F1D1-435C-8F9E-A5BA8FF63BA8}" type="pres">
      <dgm:prSet presAssocID="{F8C3BCB3-5F40-4FED-A68B-2100AAE55ADE}" presName="Name0" presStyleCnt="0">
        <dgm:presLayoutVars>
          <dgm:dir/>
          <dgm:resizeHandles/>
        </dgm:presLayoutVars>
      </dgm:prSet>
      <dgm:spPr/>
    </dgm:pt>
    <dgm:pt modelId="{08C5AF7B-81BB-4D4F-8B53-7A9EB02CF6DA}" type="pres">
      <dgm:prSet presAssocID="{D72CB517-67D5-42C7-9EBA-D15D69C2A25D}" presName="composite" presStyleCnt="0"/>
      <dgm:spPr/>
    </dgm:pt>
    <dgm:pt modelId="{A5BA06F3-6481-45E9-8F8C-BE004099006A}" type="pres">
      <dgm:prSet presAssocID="{D72CB517-67D5-42C7-9EBA-D15D69C2A25D}" presName="rect1" presStyleLbl="bgImgPlace1" presStyleIdx="0" presStyleCnt="3" custLinFactNeighborX="-71136" custLinFactNeighborY="1340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</dgm:spPr>
    </dgm:pt>
    <dgm:pt modelId="{122FD3E6-FE1E-48CE-83AF-07C20C69396B}" type="pres">
      <dgm:prSet presAssocID="{D72CB517-67D5-42C7-9EBA-D15D69C2A25D}" presName="rect2" presStyleLbl="node1" presStyleIdx="0" presStyleCnt="3" custScaleX="222971" custScaleY="59868" custLinFactNeighborX="-23962" custLinFactNeighborY="90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053EB-78EF-40B6-8554-25CF9B68C09B}" type="pres">
      <dgm:prSet presAssocID="{51A7030E-814A-4C7C-AC14-9E53E8A7000A}" presName="sibTrans" presStyleCnt="0"/>
      <dgm:spPr/>
    </dgm:pt>
    <dgm:pt modelId="{976AD64E-4DB7-4E87-85A4-06ABF1B3DCA7}" type="pres">
      <dgm:prSet presAssocID="{4986933F-C1E3-4B7B-9030-BB4C876A9F27}" presName="composite" presStyleCnt="0"/>
      <dgm:spPr/>
    </dgm:pt>
    <dgm:pt modelId="{BA270137-697A-456B-A0E0-3151CA20424C}" type="pres">
      <dgm:prSet presAssocID="{4986933F-C1E3-4B7B-9030-BB4C876A9F27}" presName="rect1" presStyleLbl="bgImgPlace1" presStyleIdx="1" presStyleCnt="3" custScaleX="89263" custScaleY="88376" custLinFactNeighborX="-18627" custLinFactNeighborY="2225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3496E7B-7BF7-4AE5-A666-667FCA748BDB}" type="pres">
      <dgm:prSet presAssocID="{4986933F-C1E3-4B7B-9030-BB4C876A9F27}" presName="rect2" presStyleLbl="node1" presStyleIdx="1" presStyleCnt="3" custScaleX="258594" custScaleY="57882" custLinFactNeighborX="75445" custLinFactNeighborY="91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86A94-77B1-4DC2-B4F9-249422D335DA}" type="pres">
      <dgm:prSet presAssocID="{89C4BC2D-F87F-40B3-B642-98F4C5EDDA22}" presName="sibTrans" presStyleCnt="0"/>
      <dgm:spPr/>
    </dgm:pt>
    <dgm:pt modelId="{3A8500D3-F7BD-4CF6-BE3E-E84647074A03}" type="pres">
      <dgm:prSet presAssocID="{6A07FB00-2358-4275-98A0-6EE2B8BF9773}" presName="composite" presStyleCnt="0"/>
      <dgm:spPr/>
    </dgm:pt>
    <dgm:pt modelId="{ED251619-C5B7-41CE-92E0-84F307E6BEDE}" type="pres">
      <dgm:prSet presAssocID="{6A07FB00-2358-4275-98A0-6EE2B8BF9773}" presName="rect1" presStyleLbl="bgImgPlace1" presStyleIdx="2" presStyleCnt="3" custScaleX="100756" custScaleY="100310" custLinFactY="-1884" custLinFactNeighborX="-43223" custLinFactNeighborY="-10000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4F34902-9E6C-40BF-835E-8AE5F0621012}" type="pres">
      <dgm:prSet presAssocID="{6A07FB00-2358-4275-98A0-6EE2B8BF9773}" presName="rect2" presStyleLbl="node1" presStyleIdx="2" presStyleCnt="3" custScaleX="194576" custScaleY="58218" custLinFactNeighborX="31905" custLinFactNeighborY="-92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F49375-5FD8-427C-A780-1BC5E3B85218}" type="presOf" srcId="{4986933F-C1E3-4B7B-9030-BB4C876A9F27}" destId="{33496E7B-7BF7-4AE5-A666-667FCA748BDB}" srcOrd="0" destOrd="0" presId="urn:microsoft.com/office/officeart/2008/layout/BendingPictureBlocks"/>
    <dgm:cxn modelId="{41C9BBEB-FD63-4B35-B7D1-E9FF8725FAA2}" type="presOf" srcId="{D72CB517-67D5-42C7-9EBA-D15D69C2A25D}" destId="{122FD3E6-FE1E-48CE-83AF-07C20C69396B}" srcOrd="0" destOrd="0" presId="urn:microsoft.com/office/officeart/2008/layout/BendingPictureBlocks"/>
    <dgm:cxn modelId="{CCE6CCBE-D3FE-4B80-A571-855C2699B89F}" srcId="{F8C3BCB3-5F40-4FED-A68B-2100AAE55ADE}" destId="{D72CB517-67D5-42C7-9EBA-D15D69C2A25D}" srcOrd="0" destOrd="0" parTransId="{A61E836C-ACB1-455A-891E-1D379B3DE723}" sibTransId="{51A7030E-814A-4C7C-AC14-9E53E8A7000A}"/>
    <dgm:cxn modelId="{3C5D57DA-8235-4011-9F71-FFFB798987E2}" srcId="{F8C3BCB3-5F40-4FED-A68B-2100AAE55ADE}" destId="{4986933F-C1E3-4B7B-9030-BB4C876A9F27}" srcOrd="1" destOrd="0" parTransId="{AAED6FE0-25A7-4871-BB2C-92395620031A}" sibTransId="{89C4BC2D-F87F-40B3-B642-98F4C5EDDA22}"/>
    <dgm:cxn modelId="{26041A3F-52B0-4C62-903E-6B5FA05C9DF5}" srcId="{F8C3BCB3-5F40-4FED-A68B-2100AAE55ADE}" destId="{6A07FB00-2358-4275-98A0-6EE2B8BF9773}" srcOrd="2" destOrd="0" parTransId="{DDE2D87E-52DF-4C0E-8BF8-CA20624BE52F}" sibTransId="{2A55987C-E326-4676-B803-6E548CAEDA3B}"/>
    <dgm:cxn modelId="{E3788E38-A534-4D34-9CBA-75E8885CFC35}" type="presOf" srcId="{6A07FB00-2358-4275-98A0-6EE2B8BF9773}" destId="{44F34902-9E6C-40BF-835E-8AE5F0621012}" srcOrd="0" destOrd="0" presId="urn:microsoft.com/office/officeart/2008/layout/BendingPictureBlocks"/>
    <dgm:cxn modelId="{F93392DD-1374-43F5-8B5E-6E8B6427A0B8}" type="presOf" srcId="{F8C3BCB3-5F40-4FED-A68B-2100AAE55ADE}" destId="{8B0A4BEB-F1D1-435C-8F9E-A5BA8FF63BA8}" srcOrd="0" destOrd="0" presId="urn:microsoft.com/office/officeart/2008/layout/BendingPictureBlocks"/>
    <dgm:cxn modelId="{9DAB58CE-A904-4ED4-A700-406F28AEDD72}" type="presParOf" srcId="{8B0A4BEB-F1D1-435C-8F9E-A5BA8FF63BA8}" destId="{08C5AF7B-81BB-4D4F-8B53-7A9EB02CF6DA}" srcOrd="0" destOrd="0" presId="urn:microsoft.com/office/officeart/2008/layout/BendingPictureBlocks"/>
    <dgm:cxn modelId="{B294DFD4-F648-4CCC-A59E-5C85137CAE97}" type="presParOf" srcId="{08C5AF7B-81BB-4D4F-8B53-7A9EB02CF6DA}" destId="{A5BA06F3-6481-45E9-8F8C-BE004099006A}" srcOrd="0" destOrd="0" presId="urn:microsoft.com/office/officeart/2008/layout/BendingPictureBlocks"/>
    <dgm:cxn modelId="{87858739-11D8-41C1-94A2-99584753109F}" type="presParOf" srcId="{08C5AF7B-81BB-4D4F-8B53-7A9EB02CF6DA}" destId="{122FD3E6-FE1E-48CE-83AF-07C20C69396B}" srcOrd="1" destOrd="0" presId="urn:microsoft.com/office/officeart/2008/layout/BendingPictureBlocks"/>
    <dgm:cxn modelId="{AF1231BB-F813-4993-B88E-C08AE8BAE5C4}" type="presParOf" srcId="{8B0A4BEB-F1D1-435C-8F9E-A5BA8FF63BA8}" destId="{AF3053EB-78EF-40B6-8554-25CF9B68C09B}" srcOrd="1" destOrd="0" presId="urn:microsoft.com/office/officeart/2008/layout/BendingPictureBlocks"/>
    <dgm:cxn modelId="{A6283598-5A56-4C8B-A70E-36FEC41BA33E}" type="presParOf" srcId="{8B0A4BEB-F1D1-435C-8F9E-A5BA8FF63BA8}" destId="{976AD64E-4DB7-4E87-85A4-06ABF1B3DCA7}" srcOrd="2" destOrd="0" presId="urn:microsoft.com/office/officeart/2008/layout/BendingPictureBlocks"/>
    <dgm:cxn modelId="{AFE424F6-5FB1-4DF6-B7C9-F06E44698648}" type="presParOf" srcId="{976AD64E-4DB7-4E87-85A4-06ABF1B3DCA7}" destId="{BA270137-697A-456B-A0E0-3151CA20424C}" srcOrd="0" destOrd="0" presId="urn:microsoft.com/office/officeart/2008/layout/BendingPictureBlocks"/>
    <dgm:cxn modelId="{CFEA99E5-A7CA-47B0-A84C-BB572DF9807B}" type="presParOf" srcId="{976AD64E-4DB7-4E87-85A4-06ABF1B3DCA7}" destId="{33496E7B-7BF7-4AE5-A666-667FCA748BDB}" srcOrd="1" destOrd="0" presId="urn:microsoft.com/office/officeart/2008/layout/BendingPictureBlocks"/>
    <dgm:cxn modelId="{E92CC17D-58B6-4B59-8D43-730492973B57}" type="presParOf" srcId="{8B0A4BEB-F1D1-435C-8F9E-A5BA8FF63BA8}" destId="{12886A94-77B1-4DC2-B4F9-249422D335DA}" srcOrd="3" destOrd="0" presId="urn:microsoft.com/office/officeart/2008/layout/BendingPictureBlocks"/>
    <dgm:cxn modelId="{8729BC62-225E-46E3-B3C9-3968DADC919A}" type="presParOf" srcId="{8B0A4BEB-F1D1-435C-8F9E-A5BA8FF63BA8}" destId="{3A8500D3-F7BD-4CF6-BE3E-E84647074A03}" srcOrd="4" destOrd="0" presId="urn:microsoft.com/office/officeart/2008/layout/BendingPictureBlocks"/>
    <dgm:cxn modelId="{C39426E7-0568-4D6C-96FC-D76ABD784FE1}" type="presParOf" srcId="{3A8500D3-F7BD-4CF6-BE3E-E84647074A03}" destId="{ED251619-C5B7-41CE-92E0-84F307E6BEDE}" srcOrd="0" destOrd="0" presId="urn:microsoft.com/office/officeart/2008/layout/BendingPictureBlocks"/>
    <dgm:cxn modelId="{948AA571-AD45-4FF0-A92B-F6389AC98D2B}" type="presParOf" srcId="{3A8500D3-F7BD-4CF6-BE3E-E84647074A03}" destId="{44F34902-9E6C-40BF-835E-8AE5F0621012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72F50-3463-4C3B-9589-0247C0069A5F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3F206E-378E-43C8-8B51-86C0B087B75B}">
      <dgm:prSet phldrT="[Текст]" custT="1"/>
      <dgm:spPr>
        <a:solidFill>
          <a:srgbClr val="4F81BD"/>
        </a:solidFill>
      </dgm:spPr>
      <dgm:t>
        <a:bodyPr/>
        <a:lstStyle/>
        <a:p>
          <a:r>
            <a:rPr lang="ru-RU" sz="3600" dirty="0" smtClean="0"/>
            <a:t>Институциональный</a:t>
          </a:r>
          <a:endParaRPr lang="ru-RU" sz="3600" dirty="0"/>
        </a:p>
      </dgm:t>
    </dgm:pt>
    <dgm:pt modelId="{06E8604C-4DE5-4200-A933-632497416E70}" type="parTrans" cxnId="{98AD4887-DEAA-48DD-BF31-BC5E7B3E7822}">
      <dgm:prSet/>
      <dgm:spPr/>
      <dgm:t>
        <a:bodyPr/>
        <a:lstStyle/>
        <a:p>
          <a:endParaRPr lang="ru-RU"/>
        </a:p>
      </dgm:t>
    </dgm:pt>
    <dgm:pt modelId="{376CA05F-64AF-496F-88A5-1BEBA21B4712}" type="sibTrans" cxnId="{98AD4887-DEAA-48DD-BF31-BC5E7B3E7822}">
      <dgm:prSet/>
      <dgm:spPr/>
      <dgm:t>
        <a:bodyPr/>
        <a:lstStyle/>
        <a:p>
          <a:endParaRPr lang="ru-RU"/>
        </a:p>
      </dgm:t>
    </dgm:pt>
    <dgm:pt modelId="{82708CA8-FBC4-4243-B823-6D137AE4A505}">
      <dgm:prSet phldrT="[Текст]" custT="1"/>
      <dgm:spPr/>
      <dgm:t>
        <a:bodyPr/>
        <a:lstStyle/>
        <a:p>
          <a:r>
            <a:rPr lang="ru-RU" sz="3600" dirty="0" smtClean="0"/>
            <a:t>Территориальный</a:t>
          </a:r>
          <a:endParaRPr lang="ru-RU" sz="3600" dirty="0"/>
        </a:p>
      </dgm:t>
    </dgm:pt>
    <dgm:pt modelId="{22537E66-A675-4C01-8AF6-D36C8BE76399}" type="parTrans" cxnId="{CC832A49-69FD-42D1-89FE-29862CE6766A}">
      <dgm:prSet/>
      <dgm:spPr/>
      <dgm:t>
        <a:bodyPr/>
        <a:lstStyle/>
        <a:p>
          <a:endParaRPr lang="ru-RU"/>
        </a:p>
      </dgm:t>
    </dgm:pt>
    <dgm:pt modelId="{B8B58BAB-9EAB-4DD7-9057-FDB203A89ED0}" type="sibTrans" cxnId="{CC832A49-69FD-42D1-89FE-29862CE6766A}">
      <dgm:prSet/>
      <dgm:spPr/>
      <dgm:t>
        <a:bodyPr/>
        <a:lstStyle/>
        <a:p>
          <a:endParaRPr lang="ru-RU"/>
        </a:p>
      </dgm:t>
    </dgm:pt>
    <dgm:pt modelId="{BE6B026F-FF8B-400F-BFFA-FAFECF377EAC}">
      <dgm:prSet phldrT="[Текст]" custT="1"/>
      <dgm:spPr/>
      <dgm:t>
        <a:bodyPr/>
        <a:lstStyle/>
        <a:p>
          <a:r>
            <a:rPr lang="ru-RU" sz="3600" dirty="0" smtClean="0"/>
            <a:t>Информационный</a:t>
          </a:r>
          <a:endParaRPr lang="ru-RU" sz="3600" dirty="0"/>
        </a:p>
      </dgm:t>
    </dgm:pt>
    <dgm:pt modelId="{0EAC1907-593C-465A-BFE8-8896D7476436}" type="parTrans" cxnId="{C8C487F9-A34E-4F3C-AAB4-BB51EBC2414A}">
      <dgm:prSet/>
      <dgm:spPr/>
      <dgm:t>
        <a:bodyPr/>
        <a:lstStyle/>
        <a:p>
          <a:endParaRPr lang="ru-RU"/>
        </a:p>
      </dgm:t>
    </dgm:pt>
    <dgm:pt modelId="{80886E00-1899-483A-90A5-92CA3A913AAD}" type="sibTrans" cxnId="{C8C487F9-A34E-4F3C-AAB4-BB51EBC2414A}">
      <dgm:prSet/>
      <dgm:spPr/>
      <dgm:t>
        <a:bodyPr/>
        <a:lstStyle/>
        <a:p>
          <a:endParaRPr lang="ru-RU"/>
        </a:p>
      </dgm:t>
    </dgm:pt>
    <dgm:pt modelId="{AA99F1C9-7083-433B-AB1A-B2965379732D}">
      <dgm:prSet phldrT="[Текст]" custT="1"/>
      <dgm:spPr/>
      <dgm:t>
        <a:bodyPr/>
        <a:lstStyle/>
        <a:p>
          <a:r>
            <a:rPr lang="ru-RU" sz="3600" dirty="0" smtClean="0"/>
            <a:t>Экономический</a:t>
          </a:r>
          <a:endParaRPr lang="ru-RU" sz="3600" dirty="0"/>
        </a:p>
      </dgm:t>
    </dgm:pt>
    <dgm:pt modelId="{F0BDC5EF-8C12-4B85-B852-D6CFBEB91B42}" type="parTrans" cxnId="{CD3A06A9-8763-405C-A032-067872A03F13}">
      <dgm:prSet/>
      <dgm:spPr/>
      <dgm:t>
        <a:bodyPr/>
        <a:lstStyle/>
        <a:p>
          <a:endParaRPr lang="ru-RU"/>
        </a:p>
      </dgm:t>
    </dgm:pt>
    <dgm:pt modelId="{C34929B4-085B-40EB-A436-7F0486E1D0DF}" type="sibTrans" cxnId="{CD3A06A9-8763-405C-A032-067872A03F13}">
      <dgm:prSet/>
      <dgm:spPr/>
      <dgm:t>
        <a:bodyPr/>
        <a:lstStyle/>
        <a:p>
          <a:endParaRPr lang="ru-RU"/>
        </a:p>
      </dgm:t>
    </dgm:pt>
    <dgm:pt modelId="{6C0BC062-D7E9-49E6-A219-42BA93368747}">
      <dgm:prSet custT="1"/>
      <dgm:spPr/>
      <dgm:t>
        <a:bodyPr/>
        <a:lstStyle/>
        <a:p>
          <a:r>
            <a:rPr lang="ru-RU" sz="3600" dirty="0" smtClean="0"/>
            <a:t>Социальный</a:t>
          </a:r>
          <a:endParaRPr lang="ru-RU" sz="3600" dirty="0"/>
        </a:p>
      </dgm:t>
    </dgm:pt>
    <dgm:pt modelId="{169D552E-0D35-4163-9C03-D421DDF276E5}" type="parTrans" cxnId="{2DF40C99-694C-4F59-AFB0-423AEB8779EA}">
      <dgm:prSet/>
      <dgm:spPr/>
      <dgm:t>
        <a:bodyPr/>
        <a:lstStyle/>
        <a:p>
          <a:endParaRPr lang="ru-RU"/>
        </a:p>
      </dgm:t>
    </dgm:pt>
    <dgm:pt modelId="{8C6D6E26-0A9F-4673-9E2C-1420CEF5BEDE}" type="sibTrans" cxnId="{2DF40C99-694C-4F59-AFB0-423AEB8779EA}">
      <dgm:prSet/>
      <dgm:spPr/>
      <dgm:t>
        <a:bodyPr/>
        <a:lstStyle/>
        <a:p>
          <a:endParaRPr lang="ru-RU"/>
        </a:p>
      </dgm:t>
    </dgm:pt>
    <dgm:pt modelId="{18105891-0F11-4D12-99FD-2A1E06DDF486}">
      <dgm:prSet custT="1"/>
      <dgm:spPr/>
      <dgm:t>
        <a:bodyPr/>
        <a:lstStyle/>
        <a:p>
          <a:r>
            <a:rPr lang="ru-RU" sz="3600" dirty="0" smtClean="0"/>
            <a:t>Индивидуально-личностный</a:t>
          </a:r>
          <a:endParaRPr lang="ru-RU" sz="3600" dirty="0"/>
        </a:p>
      </dgm:t>
    </dgm:pt>
    <dgm:pt modelId="{28CE9F7A-F77A-47C4-A26B-A923A0B27BFA}" type="parTrans" cxnId="{21A1C4CD-F99E-4B1F-9AA1-2216718D765B}">
      <dgm:prSet/>
      <dgm:spPr/>
      <dgm:t>
        <a:bodyPr/>
        <a:lstStyle/>
        <a:p>
          <a:endParaRPr lang="ru-RU"/>
        </a:p>
      </dgm:t>
    </dgm:pt>
    <dgm:pt modelId="{13A91F67-FF40-4DC4-A2A8-194FA1AF4D7F}" type="sibTrans" cxnId="{21A1C4CD-F99E-4B1F-9AA1-2216718D765B}">
      <dgm:prSet/>
      <dgm:spPr/>
      <dgm:t>
        <a:bodyPr/>
        <a:lstStyle/>
        <a:p>
          <a:endParaRPr lang="ru-RU"/>
        </a:p>
      </dgm:t>
    </dgm:pt>
    <dgm:pt modelId="{290A2BC1-2C87-438D-97D0-A70797D957E5}">
      <dgm:prSet custT="1"/>
      <dgm:spPr/>
      <dgm:t>
        <a:bodyPr/>
        <a:lstStyle/>
        <a:p>
          <a:r>
            <a:rPr lang="ru-RU" sz="3600" dirty="0" smtClean="0"/>
            <a:t>Организационно-педагогический</a:t>
          </a:r>
          <a:endParaRPr lang="ru-RU" sz="3600" dirty="0"/>
        </a:p>
      </dgm:t>
    </dgm:pt>
    <dgm:pt modelId="{BFBCDF72-E957-4B77-917A-2CAE1ED08ADB}" type="parTrans" cxnId="{C6B1C7F6-88C1-449A-9FB4-9601D3D8AFC9}">
      <dgm:prSet/>
      <dgm:spPr/>
      <dgm:t>
        <a:bodyPr/>
        <a:lstStyle/>
        <a:p>
          <a:endParaRPr lang="ru-RU"/>
        </a:p>
      </dgm:t>
    </dgm:pt>
    <dgm:pt modelId="{B3D1892C-085D-440F-99F8-17DA19A893C1}" type="sibTrans" cxnId="{C6B1C7F6-88C1-449A-9FB4-9601D3D8AFC9}">
      <dgm:prSet/>
      <dgm:spPr/>
      <dgm:t>
        <a:bodyPr/>
        <a:lstStyle/>
        <a:p>
          <a:endParaRPr lang="ru-RU"/>
        </a:p>
      </dgm:t>
    </dgm:pt>
    <dgm:pt modelId="{CCEAF532-387C-4F23-BB49-482DFCF717C7}" type="pres">
      <dgm:prSet presAssocID="{0A972F50-3463-4C3B-9589-0247C0069A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D1351-BA0C-4F20-A8C1-B5CA1937B5CC}" type="pres">
      <dgm:prSet presAssocID="{D63F206E-378E-43C8-8B51-86C0B087B75B}" presName="comp" presStyleCnt="0"/>
      <dgm:spPr/>
    </dgm:pt>
    <dgm:pt modelId="{00CDED29-E0EA-4511-B061-804ECC763942}" type="pres">
      <dgm:prSet presAssocID="{D63F206E-378E-43C8-8B51-86C0B087B75B}" presName="box" presStyleLbl="node1" presStyleIdx="0" presStyleCnt="7"/>
      <dgm:spPr/>
      <dgm:t>
        <a:bodyPr/>
        <a:lstStyle/>
        <a:p>
          <a:endParaRPr lang="ru-RU"/>
        </a:p>
      </dgm:t>
    </dgm:pt>
    <dgm:pt modelId="{10E3D821-9622-4896-85F5-38F4A476AECD}" type="pres">
      <dgm:prSet presAssocID="{D63F206E-378E-43C8-8B51-86C0B087B75B}" presName="img" presStyleLbl="fgImgPlace1" presStyleIdx="0" presStyleCnt="7" custScaleX="84766" custScaleY="15677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21919A-357D-4983-9A3A-D08CD2A40A57}" type="pres">
      <dgm:prSet presAssocID="{D63F206E-378E-43C8-8B51-86C0B087B75B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0FFA5-1E95-4B40-836B-7DBB52D76F2C}" type="pres">
      <dgm:prSet presAssocID="{376CA05F-64AF-496F-88A5-1BEBA21B4712}" presName="spacer" presStyleCnt="0"/>
      <dgm:spPr/>
    </dgm:pt>
    <dgm:pt modelId="{2596B5BE-98F8-4E60-A64C-891AA887E2D0}" type="pres">
      <dgm:prSet presAssocID="{82708CA8-FBC4-4243-B823-6D137AE4A505}" presName="comp" presStyleCnt="0"/>
      <dgm:spPr/>
    </dgm:pt>
    <dgm:pt modelId="{257F7B22-9548-456F-8D45-6175FA985CC2}" type="pres">
      <dgm:prSet presAssocID="{82708CA8-FBC4-4243-B823-6D137AE4A505}" presName="box" presStyleLbl="node1" presStyleIdx="1" presStyleCnt="7"/>
      <dgm:spPr/>
      <dgm:t>
        <a:bodyPr/>
        <a:lstStyle/>
        <a:p>
          <a:endParaRPr lang="ru-RU"/>
        </a:p>
      </dgm:t>
    </dgm:pt>
    <dgm:pt modelId="{6853F4D5-6776-4492-A43C-3B8FC348CA15}" type="pres">
      <dgm:prSet presAssocID="{82708CA8-FBC4-4243-B823-6D137AE4A505}" presName="img" presStyleLbl="fgImgPlace1" presStyleIdx="1" presStyleCnt="7" custScaleX="77670" custScaleY="14820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D0843E-E8D3-4AE2-A322-F92B019CFA1F}" type="pres">
      <dgm:prSet presAssocID="{82708CA8-FBC4-4243-B823-6D137AE4A505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C9DB0-7828-45A6-853F-466C46E6D805}" type="pres">
      <dgm:prSet presAssocID="{B8B58BAB-9EAB-4DD7-9057-FDB203A89ED0}" presName="spacer" presStyleCnt="0"/>
      <dgm:spPr/>
    </dgm:pt>
    <dgm:pt modelId="{07336727-3167-44FB-B9AE-0CF5A70C1765}" type="pres">
      <dgm:prSet presAssocID="{BE6B026F-FF8B-400F-BFFA-FAFECF377EAC}" presName="comp" presStyleCnt="0"/>
      <dgm:spPr/>
    </dgm:pt>
    <dgm:pt modelId="{BBC5259D-F6FB-4AA2-97CF-727617367931}" type="pres">
      <dgm:prSet presAssocID="{BE6B026F-FF8B-400F-BFFA-FAFECF377EAC}" presName="box" presStyleLbl="node1" presStyleIdx="2" presStyleCnt="7"/>
      <dgm:spPr/>
      <dgm:t>
        <a:bodyPr/>
        <a:lstStyle/>
        <a:p>
          <a:endParaRPr lang="ru-RU"/>
        </a:p>
      </dgm:t>
    </dgm:pt>
    <dgm:pt modelId="{3526E2EA-9BCF-4E61-B9AD-2330C8D88107}" type="pres">
      <dgm:prSet presAssocID="{BE6B026F-FF8B-400F-BFFA-FAFECF377EAC}" presName="img" presStyleLbl="fgImgPlace1" presStyleIdx="2" presStyleCnt="7" custScaleX="70673" custScaleY="13239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C580131-6177-456C-A99A-38BAC5F56A74}" type="pres">
      <dgm:prSet presAssocID="{BE6B026F-FF8B-400F-BFFA-FAFECF377EAC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41BCC-811C-4F27-B818-186F48860D72}" type="pres">
      <dgm:prSet presAssocID="{80886E00-1899-483A-90A5-92CA3A913AAD}" presName="spacer" presStyleCnt="0"/>
      <dgm:spPr/>
    </dgm:pt>
    <dgm:pt modelId="{0412742F-C77D-4D1D-8D75-685417DB2D4A}" type="pres">
      <dgm:prSet presAssocID="{AA99F1C9-7083-433B-AB1A-B2965379732D}" presName="comp" presStyleCnt="0"/>
      <dgm:spPr/>
    </dgm:pt>
    <dgm:pt modelId="{275689FB-3AA5-4D8B-B330-664A68981546}" type="pres">
      <dgm:prSet presAssocID="{AA99F1C9-7083-433B-AB1A-B2965379732D}" presName="box" presStyleLbl="node1" presStyleIdx="3" presStyleCnt="7"/>
      <dgm:spPr/>
      <dgm:t>
        <a:bodyPr/>
        <a:lstStyle/>
        <a:p>
          <a:endParaRPr lang="ru-RU"/>
        </a:p>
      </dgm:t>
    </dgm:pt>
    <dgm:pt modelId="{1D671913-9F61-4FF4-9DF5-D0C8DDD4FD62}" type="pres">
      <dgm:prSet presAssocID="{AA99F1C9-7083-433B-AB1A-B2965379732D}" presName="img" presStyleLbl="fgImgPlace1" presStyleIdx="3" presStyleCnt="7" custScaleX="77368" custScaleY="16402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795B7E-E6CB-4D03-9721-805ACD10D3E4}" type="pres">
      <dgm:prSet presAssocID="{AA99F1C9-7083-433B-AB1A-B2965379732D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85C5D-8B62-4361-98DD-0BA379F05E8C}" type="pres">
      <dgm:prSet presAssocID="{C34929B4-085B-40EB-A436-7F0486E1D0DF}" presName="spacer" presStyleCnt="0"/>
      <dgm:spPr/>
    </dgm:pt>
    <dgm:pt modelId="{39B2B2B1-71F1-4EE2-ABEC-4C935BB36D48}" type="pres">
      <dgm:prSet presAssocID="{6C0BC062-D7E9-49E6-A219-42BA93368747}" presName="comp" presStyleCnt="0"/>
      <dgm:spPr/>
    </dgm:pt>
    <dgm:pt modelId="{4F5EE79A-607B-4B6F-B501-9A3AF73603D7}" type="pres">
      <dgm:prSet presAssocID="{6C0BC062-D7E9-49E6-A219-42BA93368747}" presName="box" presStyleLbl="node1" presStyleIdx="4" presStyleCnt="7"/>
      <dgm:spPr/>
      <dgm:t>
        <a:bodyPr/>
        <a:lstStyle/>
        <a:p>
          <a:endParaRPr lang="ru-RU"/>
        </a:p>
      </dgm:t>
    </dgm:pt>
    <dgm:pt modelId="{D0D89D81-9853-4A77-A6A2-5B62734EE8A1}" type="pres">
      <dgm:prSet presAssocID="{6C0BC062-D7E9-49E6-A219-42BA93368747}" presName="img" presStyleLbl="fgImgPlace1" presStyleIdx="4" presStyleCnt="7" custScaleX="71021" custScaleY="14597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7900EA-0A29-4F8B-B44B-25B5BC15D6ED}" type="pres">
      <dgm:prSet presAssocID="{6C0BC062-D7E9-49E6-A219-42BA93368747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DC6E2-BE87-460A-A793-2A28E3E227F7}" type="pres">
      <dgm:prSet presAssocID="{8C6D6E26-0A9F-4673-9E2C-1420CEF5BEDE}" presName="spacer" presStyleCnt="0"/>
      <dgm:spPr/>
    </dgm:pt>
    <dgm:pt modelId="{17BBBB98-C275-4947-A55C-D52B0BE6D843}" type="pres">
      <dgm:prSet presAssocID="{18105891-0F11-4D12-99FD-2A1E06DDF486}" presName="comp" presStyleCnt="0"/>
      <dgm:spPr/>
    </dgm:pt>
    <dgm:pt modelId="{CD982153-DD7D-4DC0-8ACB-AAA2E2DCE028}" type="pres">
      <dgm:prSet presAssocID="{18105891-0F11-4D12-99FD-2A1E06DDF486}" presName="box" presStyleLbl="node1" presStyleIdx="5" presStyleCnt="7"/>
      <dgm:spPr/>
      <dgm:t>
        <a:bodyPr/>
        <a:lstStyle/>
        <a:p>
          <a:endParaRPr lang="ru-RU"/>
        </a:p>
      </dgm:t>
    </dgm:pt>
    <dgm:pt modelId="{DC15A360-DF84-4FC8-8FF9-19241B78267D}" type="pres">
      <dgm:prSet presAssocID="{18105891-0F11-4D12-99FD-2A1E06DDF486}" presName="img" presStyleLbl="fgImgPlace1" presStyleIdx="5" presStyleCnt="7" custScaleX="77132" custScaleY="140522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ED2E14-60E7-4C22-99E9-04B312DB4EEC}" type="pres">
      <dgm:prSet presAssocID="{18105891-0F11-4D12-99FD-2A1E06DDF4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0CF58-F0E3-4833-9A70-737FBF1D3D62}" type="pres">
      <dgm:prSet presAssocID="{13A91F67-FF40-4DC4-A2A8-194FA1AF4D7F}" presName="spacer" presStyleCnt="0"/>
      <dgm:spPr/>
    </dgm:pt>
    <dgm:pt modelId="{C664EB87-267E-4C2B-9095-2732ECD72ECD}" type="pres">
      <dgm:prSet presAssocID="{290A2BC1-2C87-438D-97D0-A70797D957E5}" presName="comp" presStyleCnt="0"/>
      <dgm:spPr/>
    </dgm:pt>
    <dgm:pt modelId="{83608CFE-F37A-464B-A97C-F1C8F0F1E9EB}" type="pres">
      <dgm:prSet presAssocID="{290A2BC1-2C87-438D-97D0-A70797D957E5}" presName="box" presStyleLbl="node1" presStyleIdx="6" presStyleCnt="7"/>
      <dgm:spPr/>
      <dgm:t>
        <a:bodyPr/>
        <a:lstStyle/>
        <a:p>
          <a:endParaRPr lang="ru-RU"/>
        </a:p>
      </dgm:t>
    </dgm:pt>
    <dgm:pt modelId="{CAEC6490-67A4-4B9E-9E8F-AA74940821E3}" type="pres">
      <dgm:prSet presAssocID="{290A2BC1-2C87-438D-97D0-A70797D957E5}" presName="img" presStyleLbl="fgImgPlace1" presStyleIdx="6" presStyleCnt="7" custScaleX="43483" custScaleY="149862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3A6B5C-E81F-4CDE-AF0F-3DBEC104AF07}" type="pres">
      <dgm:prSet presAssocID="{290A2BC1-2C87-438D-97D0-A70797D957E5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D924F-6DFE-4341-8B96-93D96434A1D6}" type="presOf" srcId="{290A2BC1-2C87-438D-97D0-A70797D957E5}" destId="{83608CFE-F37A-464B-A97C-F1C8F0F1E9EB}" srcOrd="0" destOrd="0" presId="urn:microsoft.com/office/officeart/2005/8/layout/vList4#1"/>
    <dgm:cxn modelId="{D18E3351-91EA-4C10-95C8-3D5E7F99B13D}" type="presOf" srcId="{82708CA8-FBC4-4243-B823-6D137AE4A505}" destId="{257F7B22-9548-456F-8D45-6175FA985CC2}" srcOrd="0" destOrd="0" presId="urn:microsoft.com/office/officeart/2005/8/layout/vList4#1"/>
    <dgm:cxn modelId="{AB3BB3DC-3D26-42C0-9242-C24EDE3B23A8}" type="presOf" srcId="{6C0BC062-D7E9-49E6-A219-42BA93368747}" destId="{4F5EE79A-607B-4B6F-B501-9A3AF73603D7}" srcOrd="0" destOrd="0" presId="urn:microsoft.com/office/officeart/2005/8/layout/vList4#1"/>
    <dgm:cxn modelId="{A185F72B-BB08-4A14-BA37-E6DEBB9671EF}" type="presOf" srcId="{D63F206E-378E-43C8-8B51-86C0B087B75B}" destId="{7921919A-357D-4983-9A3A-D08CD2A40A57}" srcOrd="1" destOrd="0" presId="urn:microsoft.com/office/officeart/2005/8/layout/vList4#1"/>
    <dgm:cxn modelId="{B202FDD8-E532-4AF0-AC5A-E4F6B4A673C6}" type="presOf" srcId="{BE6B026F-FF8B-400F-BFFA-FAFECF377EAC}" destId="{1C580131-6177-456C-A99A-38BAC5F56A74}" srcOrd="1" destOrd="0" presId="urn:microsoft.com/office/officeart/2005/8/layout/vList4#1"/>
    <dgm:cxn modelId="{A2605DE6-BC94-459A-AAA9-B779FA61E63E}" type="presOf" srcId="{BE6B026F-FF8B-400F-BFFA-FAFECF377EAC}" destId="{BBC5259D-F6FB-4AA2-97CF-727617367931}" srcOrd="0" destOrd="0" presId="urn:microsoft.com/office/officeart/2005/8/layout/vList4#1"/>
    <dgm:cxn modelId="{3175D86B-53B8-42DB-B1CD-76F76B0009F6}" type="presOf" srcId="{18105891-0F11-4D12-99FD-2A1E06DDF486}" destId="{CD982153-DD7D-4DC0-8ACB-AAA2E2DCE028}" srcOrd="0" destOrd="0" presId="urn:microsoft.com/office/officeart/2005/8/layout/vList4#1"/>
    <dgm:cxn modelId="{CD3A06A9-8763-405C-A032-067872A03F13}" srcId="{0A972F50-3463-4C3B-9589-0247C0069A5F}" destId="{AA99F1C9-7083-433B-AB1A-B2965379732D}" srcOrd="3" destOrd="0" parTransId="{F0BDC5EF-8C12-4B85-B852-D6CFBEB91B42}" sibTransId="{C34929B4-085B-40EB-A436-7F0486E1D0DF}"/>
    <dgm:cxn modelId="{F33042FA-2AB8-46F4-9F58-F557E3E25443}" type="presOf" srcId="{290A2BC1-2C87-438D-97D0-A70797D957E5}" destId="{FD3A6B5C-E81F-4CDE-AF0F-3DBEC104AF07}" srcOrd="1" destOrd="0" presId="urn:microsoft.com/office/officeart/2005/8/layout/vList4#1"/>
    <dgm:cxn modelId="{C6BD9E92-843E-473D-ABAB-E09DBB0BEFD5}" type="presOf" srcId="{0A972F50-3463-4C3B-9589-0247C0069A5F}" destId="{CCEAF532-387C-4F23-BB49-482DFCF717C7}" srcOrd="0" destOrd="0" presId="urn:microsoft.com/office/officeart/2005/8/layout/vList4#1"/>
    <dgm:cxn modelId="{CC832A49-69FD-42D1-89FE-29862CE6766A}" srcId="{0A972F50-3463-4C3B-9589-0247C0069A5F}" destId="{82708CA8-FBC4-4243-B823-6D137AE4A505}" srcOrd="1" destOrd="0" parTransId="{22537E66-A675-4C01-8AF6-D36C8BE76399}" sibTransId="{B8B58BAB-9EAB-4DD7-9057-FDB203A89ED0}"/>
    <dgm:cxn modelId="{21A1C4CD-F99E-4B1F-9AA1-2216718D765B}" srcId="{0A972F50-3463-4C3B-9589-0247C0069A5F}" destId="{18105891-0F11-4D12-99FD-2A1E06DDF486}" srcOrd="5" destOrd="0" parTransId="{28CE9F7A-F77A-47C4-A26B-A923A0B27BFA}" sibTransId="{13A91F67-FF40-4DC4-A2A8-194FA1AF4D7F}"/>
    <dgm:cxn modelId="{98AD4887-DEAA-48DD-BF31-BC5E7B3E7822}" srcId="{0A972F50-3463-4C3B-9589-0247C0069A5F}" destId="{D63F206E-378E-43C8-8B51-86C0B087B75B}" srcOrd="0" destOrd="0" parTransId="{06E8604C-4DE5-4200-A933-632497416E70}" sibTransId="{376CA05F-64AF-496F-88A5-1BEBA21B4712}"/>
    <dgm:cxn modelId="{E49DCBDC-FD3D-46AC-B854-F21B88DE50FD}" type="presOf" srcId="{AA99F1C9-7083-433B-AB1A-B2965379732D}" destId="{275689FB-3AA5-4D8B-B330-664A68981546}" srcOrd="0" destOrd="0" presId="urn:microsoft.com/office/officeart/2005/8/layout/vList4#1"/>
    <dgm:cxn modelId="{4502611F-7BE0-4D64-A8C8-FADC04D9C6EE}" type="presOf" srcId="{D63F206E-378E-43C8-8B51-86C0B087B75B}" destId="{00CDED29-E0EA-4511-B061-804ECC763942}" srcOrd="0" destOrd="0" presId="urn:microsoft.com/office/officeart/2005/8/layout/vList4#1"/>
    <dgm:cxn modelId="{A3B2C0EF-B494-4D1D-A04E-6D1AF824FD32}" type="presOf" srcId="{82708CA8-FBC4-4243-B823-6D137AE4A505}" destId="{40D0843E-E8D3-4AE2-A322-F92B019CFA1F}" srcOrd="1" destOrd="0" presId="urn:microsoft.com/office/officeart/2005/8/layout/vList4#1"/>
    <dgm:cxn modelId="{C6B1C7F6-88C1-449A-9FB4-9601D3D8AFC9}" srcId="{0A972F50-3463-4C3B-9589-0247C0069A5F}" destId="{290A2BC1-2C87-438D-97D0-A70797D957E5}" srcOrd="6" destOrd="0" parTransId="{BFBCDF72-E957-4B77-917A-2CAE1ED08ADB}" sibTransId="{B3D1892C-085D-440F-99F8-17DA19A893C1}"/>
    <dgm:cxn modelId="{C841ED5F-B515-4834-BB84-F4F7A7911A74}" type="presOf" srcId="{AA99F1C9-7083-433B-AB1A-B2965379732D}" destId="{92795B7E-E6CB-4D03-9721-805ACD10D3E4}" srcOrd="1" destOrd="0" presId="urn:microsoft.com/office/officeart/2005/8/layout/vList4#1"/>
    <dgm:cxn modelId="{C8C487F9-A34E-4F3C-AAB4-BB51EBC2414A}" srcId="{0A972F50-3463-4C3B-9589-0247C0069A5F}" destId="{BE6B026F-FF8B-400F-BFFA-FAFECF377EAC}" srcOrd="2" destOrd="0" parTransId="{0EAC1907-593C-465A-BFE8-8896D7476436}" sibTransId="{80886E00-1899-483A-90A5-92CA3A913AAD}"/>
    <dgm:cxn modelId="{2DF40C99-694C-4F59-AFB0-423AEB8779EA}" srcId="{0A972F50-3463-4C3B-9589-0247C0069A5F}" destId="{6C0BC062-D7E9-49E6-A219-42BA93368747}" srcOrd="4" destOrd="0" parTransId="{169D552E-0D35-4163-9C03-D421DDF276E5}" sibTransId="{8C6D6E26-0A9F-4673-9E2C-1420CEF5BEDE}"/>
    <dgm:cxn modelId="{3A58A793-3647-4361-B4A6-383F851EC714}" type="presOf" srcId="{18105891-0F11-4D12-99FD-2A1E06DDF486}" destId="{5AED2E14-60E7-4C22-99E9-04B312DB4EEC}" srcOrd="1" destOrd="0" presId="urn:microsoft.com/office/officeart/2005/8/layout/vList4#1"/>
    <dgm:cxn modelId="{30708624-B399-4A2A-BFD7-8DB88F516881}" type="presOf" srcId="{6C0BC062-D7E9-49E6-A219-42BA93368747}" destId="{D57900EA-0A29-4F8B-B44B-25B5BC15D6ED}" srcOrd="1" destOrd="0" presId="urn:microsoft.com/office/officeart/2005/8/layout/vList4#1"/>
    <dgm:cxn modelId="{2B4BBE2E-F068-4875-BC07-8190B031617C}" type="presParOf" srcId="{CCEAF532-387C-4F23-BB49-482DFCF717C7}" destId="{DE7D1351-BA0C-4F20-A8C1-B5CA1937B5CC}" srcOrd="0" destOrd="0" presId="urn:microsoft.com/office/officeart/2005/8/layout/vList4#1"/>
    <dgm:cxn modelId="{43D074AA-8BE5-49C7-B397-572F4EF0C9DC}" type="presParOf" srcId="{DE7D1351-BA0C-4F20-A8C1-B5CA1937B5CC}" destId="{00CDED29-E0EA-4511-B061-804ECC763942}" srcOrd="0" destOrd="0" presId="urn:microsoft.com/office/officeart/2005/8/layout/vList4#1"/>
    <dgm:cxn modelId="{D14EB050-49C6-467A-B801-733E9F93D48C}" type="presParOf" srcId="{DE7D1351-BA0C-4F20-A8C1-B5CA1937B5CC}" destId="{10E3D821-9622-4896-85F5-38F4A476AECD}" srcOrd="1" destOrd="0" presId="urn:microsoft.com/office/officeart/2005/8/layout/vList4#1"/>
    <dgm:cxn modelId="{656A439A-4A85-4FEF-A7B9-44547A7E281A}" type="presParOf" srcId="{DE7D1351-BA0C-4F20-A8C1-B5CA1937B5CC}" destId="{7921919A-357D-4983-9A3A-D08CD2A40A57}" srcOrd="2" destOrd="0" presId="urn:microsoft.com/office/officeart/2005/8/layout/vList4#1"/>
    <dgm:cxn modelId="{AE27AD69-9F13-47E5-880D-C414F96B577E}" type="presParOf" srcId="{CCEAF532-387C-4F23-BB49-482DFCF717C7}" destId="{FDE0FFA5-1E95-4B40-836B-7DBB52D76F2C}" srcOrd="1" destOrd="0" presId="urn:microsoft.com/office/officeart/2005/8/layout/vList4#1"/>
    <dgm:cxn modelId="{EC46C233-EA4A-484F-80A7-989B668EC979}" type="presParOf" srcId="{CCEAF532-387C-4F23-BB49-482DFCF717C7}" destId="{2596B5BE-98F8-4E60-A64C-891AA887E2D0}" srcOrd="2" destOrd="0" presId="urn:microsoft.com/office/officeart/2005/8/layout/vList4#1"/>
    <dgm:cxn modelId="{10AF053F-4BDF-472C-B4EC-3B62F2CDAEEC}" type="presParOf" srcId="{2596B5BE-98F8-4E60-A64C-891AA887E2D0}" destId="{257F7B22-9548-456F-8D45-6175FA985CC2}" srcOrd="0" destOrd="0" presId="urn:microsoft.com/office/officeart/2005/8/layout/vList4#1"/>
    <dgm:cxn modelId="{538EA469-A5B1-4590-AB05-DE98CB7C021A}" type="presParOf" srcId="{2596B5BE-98F8-4E60-A64C-891AA887E2D0}" destId="{6853F4D5-6776-4492-A43C-3B8FC348CA15}" srcOrd="1" destOrd="0" presId="urn:microsoft.com/office/officeart/2005/8/layout/vList4#1"/>
    <dgm:cxn modelId="{F5932399-0209-49E0-B577-76A6549A72A5}" type="presParOf" srcId="{2596B5BE-98F8-4E60-A64C-891AA887E2D0}" destId="{40D0843E-E8D3-4AE2-A322-F92B019CFA1F}" srcOrd="2" destOrd="0" presId="urn:microsoft.com/office/officeart/2005/8/layout/vList4#1"/>
    <dgm:cxn modelId="{C439F5E2-F19E-4CB4-9825-46B7BBD41BF5}" type="presParOf" srcId="{CCEAF532-387C-4F23-BB49-482DFCF717C7}" destId="{CA4C9DB0-7828-45A6-853F-466C46E6D805}" srcOrd="3" destOrd="0" presId="urn:microsoft.com/office/officeart/2005/8/layout/vList4#1"/>
    <dgm:cxn modelId="{99E060BD-B286-43E4-BEB9-76413F8CD31C}" type="presParOf" srcId="{CCEAF532-387C-4F23-BB49-482DFCF717C7}" destId="{07336727-3167-44FB-B9AE-0CF5A70C1765}" srcOrd="4" destOrd="0" presId="urn:microsoft.com/office/officeart/2005/8/layout/vList4#1"/>
    <dgm:cxn modelId="{7775456F-95D3-47B4-B66C-79C93312CA56}" type="presParOf" srcId="{07336727-3167-44FB-B9AE-0CF5A70C1765}" destId="{BBC5259D-F6FB-4AA2-97CF-727617367931}" srcOrd="0" destOrd="0" presId="urn:microsoft.com/office/officeart/2005/8/layout/vList4#1"/>
    <dgm:cxn modelId="{06ED4C8B-1EFB-4A81-82E0-7477B8C21595}" type="presParOf" srcId="{07336727-3167-44FB-B9AE-0CF5A70C1765}" destId="{3526E2EA-9BCF-4E61-B9AD-2330C8D88107}" srcOrd="1" destOrd="0" presId="urn:microsoft.com/office/officeart/2005/8/layout/vList4#1"/>
    <dgm:cxn modelId="{F02D6796-8CE2-459E-AE9C-DCC12061906C}" type="presParOf" srcId="{07336727-3167-44FB-B9AE-0CF5A70C1765}" destId="{1C580131-6177-456C-A99A-38BAC5F56A74}" srcOrd="2" destOrd="0" presId="urn:microsoft.com/office/officeart/2005/8/layout/vList4#1"/>
    <dgm:cxn modelId="{FAC55D67-0885-40A3-A82E-C922D3541024}" type="presParOf" srcId="{CCEAF532-387C-4F23-BB49-482DFCF717C7}" destId="{3D741BCC-811C-4F27-B818-186F48860D72}" srcOrd="5" destOrd="0" presId="urn:microsoft.com/office/officeart/2005/8/layout/vList4#1"/>
    <dgm:cxn modelId="{B6FDBEC7-1A68-42EB-B91E-9B24814EF82D}" type="presParOf" srcId="{CCEAF532-387C-4F23-BB49-482DFCF717C7}" destId="{0412742F-C77D-4D1D-8D75-685417DB2D4A}" srcOrd="6" destOrd="0" presId="urn:microsoft.com/office/officeart/2005/8/layout/vList4#1"/>
    <dgm:cxn modelId="{5E0A3B48-4880-49F3-9236-B811E084DEAA}" type="presParOf" srcId="{0412742F-C77D-4D1D-8D75-685417DB2D4A}" destId="{275689FB-3AA5-4D8B-B330-664A68981546}" srcOrd="0" destOrd="0" presId="urn:microsoft.com/office/officeart/2005/8/layout/vList4#1"/>
    <dgm:cxn modelId="{16903FDF-F2EC-4FD4-B0B9-B3C6BA8184BF}" type="presParOf" srcId="{0412742F-C77D-4D1D-8D75-685417DB2D4A}" destId="{1D671913-9F61-4FF4-9DF5-D0C8DDD4FD62}" srcOrd="1" destOrd="0" presId="urn:microsoft.com/office/officeart/2005/8/layout/vList4#1"/>
    <dgm:cxn modelId="{BF25396B-1ECD-4D3A-84F2-FAF073A7B092}" type="presParOf" srcId="{0412742F-C77D-4D1D-8D75-685417DB2D4A}" destId="{92795B7E-E6CB-4D03-9721-805ACD10D3E4}" srcOrd="2" destOrd="0" presId="urn:microsoft.com/office/officeart/2005/8/layout/vList4#1"/>
    <dgm:cxn modelId="{AEFAC8F9-526B-46C6-A071-DCF97199B63B}" type="presParOf" srcId="{CCEAF532-387C-4F23-BB49-482DFCF717C7}" destId="{7B885C5D-8B62-4361-98DD-0BA379F05E8C}" srcOrd="7" destOrd="0" presId="urn:microsoft.com/office/officeart/2005/8/layout/vList4#1"/>
    <dgm:cxn modelId="{80625CE3-AEFE-4757-8200-B0800E515CB8}" type="presParOf" srcId="{CCEAF532-387C-4F23-BB49-482DFCF717C7}" destId="{39B2B2B1-71F1-4EE2-ABEC-4C935BB36D48}" srcOrd="8" destOrd="0" presId="urn:microsoft.com/office/officeart/2005/8/layout/vList4#1"/>
    <dgm:cxn modelId="{DB8A08D0-8B0C-4B4C-B818-A9E5DA82AACD}" type="presParOf" srcId="{39B2B2B1-71F1-4EE2-ABEC-4C935BB36D48}" destId="{4F5EE79A-607B-4B6F-B501-9A3AF73603D7}" srcOrd="0" destOrd="0" presId="urn:microsoft.com/office/officeart/2005/8/layout/vList4#1"/>
    <dgm:cxn modelId="{DB056FE2-B73D-474D-A901-40A5DF6C961D}" type="presParOf" srcId="{39B2B2B1-71F1-4EE2-ABEC-4C935BB36D48}" destId="{D0D89D81-9853-4A77-A6A2-5B62734EE8A1}" srcOrd="1" destOrd="0" presId="urn:microsoft.com/office/officeart/2005/8/layout/vList4#1"/>
    <dgm:cxn modelId="{2015E5E7-C985-4B99-B8A1-9643A80D4CFA}" type="presParOf" srcId="{39B2B2B1-71F1-4EE2-ABEC-4C935BB36D48}" destId="{D57900EA-0A29-4F8B-B44B-25B5BC15D6ED}" srcOrd="2" destOrd="0" presId="urn:microsoft.com/office/officeart/2005/8/layout/vList4#1"/>
    <dgm:cxn modelId="{AA84365D-FBCC-4376-9E5D-E52898564696}" type="presParOf" srcId="{CCEAF532-387C-4F23-BB49-482DFCF717C7}" destId="{2D2DC6E2-BE87-460A-A793-2A28E3E227F7}" srcOrd="9" destOrd="0" presId="urn:microsoft.com/office/officeart/2005/8/layout/vList4#1"/>
    <dgm:cxn modelId="{67965D2B-17F3-4CF8-BB53-D6EE384AC3CD}" type="presParOf" srcId="{CCEAF532-387C-4F23-BB49-482DFCF717C7}" destId="{17BBBB98-C275-4947-A55C-D52B0BE6D843}" srcOrd="10" destOrd="0" presId="urn:microsoft.com/office/officeart/2005/8/layout/vList4#1"/>
    <dgm:cxn modelId="{3761DE90-C429-4055-9CF9-33C477D57EE3}" type="presParOf" srcId="{17BBBB98-C275-4947-A55C-D52B0BE6D843}" destId="{CD982153-DD7D-4DC0-8ACB-AAA2E2DCE028}" srcOrd="0" destOrd="0" presId="urn:microsoft.com/office/officeart/2005/8/layout/vList4#1"/>
    <dgm:cxn modelId="{0052FDA6-3742-49F0-AFCA-3A69BD762E42}" type="presParOf" srcId="{17BBBB98-C275-4947-A55C-D52B0BE6D843}" destId="{DC15A360-DF84-4FC8-8FF9-19241B78267D}" srcOrd="1" destOrd="0" presId="urn:microsoft.com/office/officeart/2005/8/layout/vList4#1"/>
    <dgm:cxn modelId="{41F49AD9-B4E7-47F9-BB4A-6C573A0300C8}" type="presParOf" srcId="{17BBBB98-C275-4947-A55C-D52B0BE6D843}" destId="{5AED2E14-60E7-4C22-99E9-04B312DB4EEC}" srcOrd="2" destOrd="0" presId="urn:microsoft.com/office/officeart/2005/8/layout/vList4#1"/>
    <dgm:cxn modelId="{45A3F181-9000-4405-9CFD-8B72958450B7}" type="presParOf" srcId="{CCEAF532-387C-4F23-BB49-482DFCF717C7}" destId="{9070CF58-F0E3-4833-9A70-737FBF1D3D62}" srcOrd="11" destOrd="0" presId="urn:microsoft.com/office/officeart/2005/8/layout/vList4#1"/>
    <dgm:cxn modelId="{C5DD3D2E-5B06-43FF-A642-18B6090B2BB3}" type="presParOf" srcId="{CCEAF532-387C-4F23-BB49-482DFCF717C7}" destId="{C664EB87-267E-4C2B-9095-2732ECD72ECD}" srcOrd="12" destOrd="0" presId="urn:microsoft.com/office/officeart/2005/8/layout/vList4#1"/>
    <dgm:cxn modelId="{EF7A7045-54F1-4A4F-90FF-50E4F629015B}" type="presParOf" srcId="{C664EB87-267E-4C2B-9095-2732ECD72ECD}" destId="{83608CFE-F37A-464B-A97C-F1C8F0F1E9EB}" srcOrd="0" destOrd="0" presId="urn:microsoft.com/office/officeart/2005/8/layout/vList4#1"/>
    <dgm:cxn modelId="{B811C78C-776C-426B-B611-F666BE8490CE}" type="presParOf" srcId="{C664EB87-267E-4C2B-9095-2732ECD72ECD}" destId="{CAEC6490-67A4-4B9E-9E8F-AA74940821E3}" srcOrd="1" destOrd="0" presId="urn:microsoft.com/office/officeart/2005/8/layout/vList4#1"/>
    <dgm:cxn modelId="{08E1B670-0AC3-4689-9009-490CC87D9BCC}" type="presParOf" srcId="{C664EB87-267E-4C2B-9095-2732ECD72ECD}" destId="{FD3A6B5C-E81F-4CDE-AF0F-3DBEC104AF0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972F50-3463-4C3B-9589-0247C0069A5F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F206E-378E-43C8-8B51-86C0B087B75B}">
      <dgm:prSet phldrT="[Текст]" custT="1"/>
      <dgm:spPr>
        <a:solidFill>
          <a:srgbClr val="4F81BD"/>
        </a:solidFill>
      </dgm:spPr>
      <dgm:t>
        <a:bodyPr/>
        <a:lstStyle/>
        <a:p>
          <a:r>
            <a:rPr lang="ru-RU" sz="3600" dirty="0" smtClean="0"/>
            <a:t>Институциональный</a:t>
          </a:r>
          <a:endParaRPr lang="ru-RU" sz="3600" dirty="0"/>
        </a:p>
      </dgm:t>
    </dgm:pt>
    <dgm:pt modelId="{06E8604C-4DE5-4200-A933-632497416E70}" type="parTrans" cxnId="{98AD4887-DEAA-48DD-BF31-BC5E7B3E7822}">
      <dgm:prSet/>
      <dgm:spPr/>
      <dgm:t>
        <a:bodyPr/>
        <a:lstStyle/>
        <a:p>
          <a:endParaRPr lang="ru-RU"/>
        </a:p>
      </dgm:t>
    </dgm:pt>
    <dgm:pt modelId="{376CA05F-64AF-496F-88A5-1BEBA21B4712}" type="sibTrans" cxnId="{98AD4887-DEAA-48DD-BF31-BC5E7B3E7822}">
      <dgm:prSet/>
      <dgm:spPr/>
      <dgm:t>
        <a:bodyPr/>
        <a:lstStyle/>
        <a:p>
          <a:endParaRPr lang="ru-RU"/>
        </a:p>
      </dgm:t>
    </dgm:pt>
    <dgm:pt modelId="{A781F1C1-001F-4D35-9777-D06B7D12E2E1}">
      <dgm:prSet custT="1"/>
      <dgm:spPr/>
      <dgm:t>
        <a:bodyPr/>
        <a:lstStyle/>
        <a:p>
          <a:pPr algn="just"/>
          <a:r>
            <a:rPr lang="ru-RU" sz="2800" dirty="0" smtClean="0"/>
            <a:t>шесть направленностей дополнительного образования</a:t>
          </a:r>
          <a:endParaRPr lang="ru-RU" sz="2800" dirty="0"/>
        </a:p>
      </dgm:t>
    </dgm:pt>
    <dgm:pt modelId="{E2A2E156-A039-4879-8335-0A385D3433EF}" type="parTrans" cxnId="{876BC3F6-6767-49F9-A81C-E54CAC3F7A12}">
      <dgm:prSet/>
      <dgm:spPr/>
      <dgm:t>
        <a:bodyPr/>
        <a:lstStyle/>
        <a:p>
          <a:endParaRPr lang="ru-RU"/>
        </a:p>
      </dgm:t>
    </dgm:pt>
    <dgm:pt modelId="{D6D714D2-42DC-4897-BCFF-9E197C45D7EE}" type="sibTrans" cxnId="{876BC3F6-6767-49F9-A81C-E54CAC3F7A12}">
      <dgm:prSet/>
      <dgm:spPr/>
      <dgm:t>
        <a:bodyPr/>
        <a:lstStyle/>
        <a:p>
          <a:endParaRPr lang="ru-RU"/>
        </a:p>
      </dgm:t>
    </dgm:pt>
    <dgm:pt modelId="{614BF8BC-E830-4D1E-9D44-8B933AC3E239}">
      <dgm:prSet custT="1"/>
      <dgm:spPr/>
      <dgm:t>
        <a:bodyPr/>
        <a:lstStyle/>
        <a:p>
          <a:pPr algn="just"/>
          <a:r>
            <a:rPr lang="ru-RU" sz="2800" dirty="0" smtClean="0"/>
            <a:t>лицензированные организации</a:t>
          </a:r>
          <a:endParaRPr lang="ru-RU" sz="2800" dirty="0"/>
        </a:p>
      </dgm:t>
    </dgm:pt>
    <dgm:pt modelId="{03BF66E6-37A8-4535-AA0A-0CF2C3F23845}" type="parTrans" cxnId="{536DAAAF-04F9-4B19-AE60-BCD17CCEBAA7}">
      <dgm:prSet/>
      <dgm:spPr/>
      <dgm:t>
        <a:bodyPr/>
        <a:lstStyle/>
        <a:p>
          <a:endParaRPr lang="ru-RU"/>
        </a:p>
      </dgm:t>
    </dgm:pt>
    <dgm:pt modelId="{A598ECCD-2745-435B-848F-9894941E86DA}" type="sibTrans" cxnId="{536DAAAF-04F9-4B19-AE60-BCD17CCEBAA7}">
      <dgm:prSet/>
      <dgm:spPr/>
      <dgm:t>
        <a:bodyPr/>
        <a:lstStyle/>
        <a:p>
          <a:endParaRPr lang="ru-RU"/>
        </a:p>
      </dgm:t>
    </dgm:pt>
    <dgm:pt modelId="{83F97213-B770-4D2B-9B05-52E8A19027A7}">
      <dgm:prSet custT="1"/>
      <dgm:spPr/>
      <dgm:t>
        <a:bodyPr/>
        <a:lstStyle/>
        <a:p>
          <a:pPr algn="just"/>
          <a:r>
            <a:rPr lang="ru-RU" sz="2800" dirty="0" smtClean="0"/>
            <a:t>равные условия зачисления в объединения для всех детей</a:t>
          </a:r>
          <a:endParaRPr lang="ru-RU" sz="2800" dirty="0"/>
        </a:p>
      </dgm:t>
    </dgm:pt>
    <dgm:pt modelId="{36A39F73-5E75-4553-98BA-E1FF317BB9A0}" type="parTrans" cxnId="{1491E603-6F48-4CCE-B076-E622B9B98BAA}">
      <dgm:prSet/>
      <dgm:spPr/>
      <dgm:t>
        <a:bodyPr/>
        <a:lstStyle/>
        <a:p>
          <a:endParaRPr lang="ru-RU"/>
        </a:p>
      </dgm:t>
    </dgm:pt>
    <dgm:pt modelId="{19B8FC09-10E6-418A-ACDE-E8FC17FFC142}" type="sibTrans" cxnId="{1491E603-6F48-4CCE-B076-E622B9B98BAA}">
      <dgm:prSet/>
      <dgm:spPr/>
      <dgm:t>
        <a:bodyPr/>
        <a:lstStyle/>
        <a:p>
          <a:endParaRPr lang="ru-RU"/>
        </a:p>
      </dgm:t>
    </dgm:pt>
    <dgm:pt modelId="{F42CBB98-37ED-491A-A8BE-321A117A22DA}">
      <dgm:prSet custT="1"/>
      <dgm:spPr/>
      <dgm:t>
        <a:bodyPr/>
        <a:lstStyle/>
        <a:p>
          <a:pPr algn="just"/>
          <a:r>
            <a:rPr lang="ru-RU" sz="2800" dirty="0" smtClean="0"/>
            <a:t>сертифицированные ДОП</a:t>
          </a:r>
          <a:endParaRPr lang="ru-RU" sz="2800" dirty="0"/>
        </a:p>
      </dgm:t>
    </dgm:pt>
    <dgm:pt modelId="{37D0A52B-0140-4D42-B660-F2C25F53FC08}" type="parTrans" cxnId="{0D10D128-7615-4CC5-A551-9BF1C1AB6D31}">
      <dgm:prSet/>
      <dgm:spPr/>
      <dgm:t>
        <a:bodyPr/>
        <a:lstStyle/>
        <a:p>
          <a:endParaRPr lang="ru-RU"/>
        </a:p>
      </dgm:t>
    </dgm:pt>
    <dgm:pt modelId="{F6423FD9-6D4E-4EBC-9563-90EC95752AB9}" type="sibTrans" cxnId="{0D10D128-7615-4CC5-A551-9BF1C1AB6D31}">
      <dgm:prSet/>
      <dgm:spPr/>
      <dgm:t>
        <a:bodyPr/>
        <a:lstStyle/>
        <a:p>
          <a:endParaRPr lang="ru-RU"/>
        </a:p>
      </dgm:t>
    </dgm:pt>
    <dgm:pt modelId="{149C58E3-85EC-4797-9608-C92BEE520586}" type="pres">
      <dgm:prSet presAssocID="{0A972F50-3463-4C3B-9589-0247C0069A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A947B-F567-41DD-905D-72EEE103AC68}" type="pres">
      <dgm:prSet presAssocID="{D63F206E-378E-43C8-8B51-86C0B087B75B}" presName="compNode" presStyleCnt="0"/>
      <dgm:spPr/>
    </dgm:pt>
    <dgm:pt modelId="{AFD93E09-0C19-4619-95B2-904929E7B2D9}" type="pres">
      <dgm:prSet presAssocID="{D63F206E-378E-43C8-8B51-86C0B087B75B}" presName="childRect" presStyleLbl="bgAcc1" presStyleIdx="0" presStyleCnt="1" custScaleX="125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DEE0-C6F5-4C9E-99F2-CCD2FEF353A4}" type="pres">
      <dgm:prSet presAssocID="{D63F206E-378E-43C8-8B51-86C0B087B7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A322B-8C05-4502-8686-FFF71ED6B314}" type="pres">
      <dgm:prSet presAssocID="{D63F206E-378E-43C8-8B51-86C0B087B75B}" presName="parentRect" presStyleLbl="alignNode1" presStyleIdx="0" presStyleCnt="1" custScaleX="128419"/>
      <dgm:spPr/>
      <dgm:t>
        <a:bodyPr/>
        <a:lstStyle/>
        <a:p>
          <a:endParaRPr lang="ru-RU"/>
        </a:p>
      </dgm:t>
    </dgm:pt>
    <dgm:pt modelId="{1852A61B-056C-463A-BB51-ECCD4FF0BDD4}" type="pres">
      <dgm:prSet presAssocID="{D63F206E-378E-43C8-8B51-86C0B087B75B}" presName="adorn" presStyleLbl="fgAccFollowNod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568A01B-AC23-4212-A701-035C413502D9}" type="presOf" srcId="{83F97213-B770-4D2B-9B05-52E8A19027A7}" destId="{AFD93E09-0C19-4619-95B2-904929E7B2D9}" srcOrd="0" destOrd="3" presId="urn:microsoft.com/office/officeart/2005/8/layout/bList2#1"/>
    <dgm:cxn modelId="{1491E603-6F48-4CCE-B076-E622B9B98BAA}" srcId="{D63F206E-378E-43C8-8B51-86C0B087B75B}" destId="{83F97213-B770-4D2B-9B05-52E8A19027A7}" srcOrd="3" destOrd="0" parTransId="{36A39F73-5E75-4553-98BA-E1FF317BB9A0}" sibTransId="{19B8FC09-10E6-418A-ACDE-E8FC17FFC142}"/>
    <dgm:cxn modelId="{4DE30AFF-8AF7-49A5-980D-39214A36B6D4}" type="presOf" srcId="{D63F206E-378E-43C8-8B51-86C0B087B75B}" destId="{6BEA322B-8C05-4502-8686-FFF71ED6B314}" srcOrd="1" destOrd="0" presId="urn:microsoft.com/office/officeart/2005/8/layout/bList2#1"/>
    <dgm:cxn modelId="{4D515328-05BF-4B0D-93C8-B89BCC15CB43}" type="presOf" srcId="{D63F206E-378E-43C8-8B51-86C0B087B75B}" destId="{0FFEDEE0-C6F5-4C9E-99F2-CCD2FEF353A4}" srcOrd="0" destOrd="0" presId="urn:microsoft.com/office/officeart/2005/8/layout/bList2#1"/>
    <dgm:cxn modelId="{0D10D128-7615-4CC5-A551-9BF1C1AB6D31}" srcId="{D63F206E-378E-43C8-8B51-86C0B087B75B}" destId="{F42CBB98-37ED-491A-A8BE-321A117A22DA}" srcOrd="2" destOrd="0" parTransId="{37D0A52B-0140-4D42-B660-F2C25F53FC08}" sibTransId="{F6423FD9-6D4E-4EBC-9563-90EC95752AB9}"/>
    <dgm:cxn modelId="{70362FE7-B19F-485C-9608-D1FF0C5E946A}" type="presOf" srcId="{0A972F50-3463-4C3B-9589-0247C0069A5F}" destId="{149C58E3-85EC-4797-9608-C92BEE520586}" srcOrd="0" destOrd="0" presId="urn:microsoft.com/office/officeart/2005/8/layout/bList2#1"/>
    <dgm:cxn modelId="{FEE0CC8D-4801-49C0-9451-CAE7CB87A3E5}" type="presOf" srcId="{A781F1C1-001F-4D35-9777-D06B7D12E2E1}" destId="{AFD93E09-0C19-4619-95B2-904929E7B2D9}" srcOrd="0" destOrd="0" presId="urn:microsoft.com/office/officeart/2005/8/layout/bList2#1"/>
    <dgm:cxn modelId="{876BC3F6-6767-49F9-A81C-E54CAC3F7A12}" srcId="{D63F206E-378E-43C8-8B51-86C0B087B75B}" destId="{A781F1C1-001F-4D35-9777-D06B7D12E2E1}" srcOrd="0" destOrd="0" parTransId="{E2A2E156-A039-4879-8335-0A385D3433EF}" sibTransId="{D6D714D2-42DC-4897-BCFF-9E197C45D7EE}"/>
    <dgm:cxn modelId="{8C2E1ECD-E5D6-4760-914B-8620DD4A965E}" type="presOf" srcId="{F42CBB98-37ED-491A-A8BE-321A117A22DA}" destId="{AFD93E09-0C19-4619-95B2-904929E7B2D9}" srcOrd="0" destOrd="2" presId="urn:microsoft.com/office/officeart/2005/8/layout/bList2#1"/>
    <dgm:cxn modelId="{98AD4887-DEAA-48DD-BF31-BC5E7B3E7822}" srcId="{0A972F50-3463-4C3B-9589-0247C0069A5F}" destId="{D63F206E-378E-43C8-8B51-86C0B087B75B}" srcOrd="0" destOrd="0" parTransId="{06E8604C-4DE5-4200-A933-632497416E70}" sibTransId="{376CA05F-64AF-496F-88A5-1BEBA21B4712}"/>
    <dgm:cxn modelId="{1B2A4D17-6A3A-4931-9460-B028CF46D598}" type="presOf" srcId="{614BF8BC-E830-4D1E-9D44-8B933AC3E239}" destId="{AFD93E09-0C19-4619-95B2-904929E7B2D9}" srcOrd="0" destOrd="1" presId="urn:microsoft.com/office/officeart/2005/8/layout/bList2#1"/>
    <dgm:cxn modelId="{536DAAAF-04F9-4B19-AE60-BCD17CCEBAA7}" srcId="{D63F206E-378E-43C8-8B51-86C0B087B75B}" destId="{614BF8BC-E830-4D1E-9D44-8B933AC3E239}" srcOrd="1" destOrd="0" parTransId="{03BF66E6-37A8-4535-AA0A-0CF2C3F23845}" sibTransId="{A598ECCD-2745-435B-848F-9894941E86DA}"/>
    <dgm:cxn modelId="{FF4DFCF8-1E74-45F6-A1C8-14679F89CC45}" type="presParOf" srcId="{149C58E3-85EC-4797-9608-C92BEE520586}" destId="{620A947B-F567-41DD-905D-72EEE103AC68}" srcOrd="0" destOrd="0" presId="urn:microsoft.com/office/officeart/2005/8/layout/bList2#1"/>
    <dgm:cxn modelId="{CA939A26-4426-4D84-9AA7-04891C09D627}" type="presParOf" srcId="{620A947B-F567-41DD-905D-72EEE103AC68}" destId="{AFD93E09-0C19-4619-95B2-904929E7B2D9}" srcOrd="0" destOrd="0" presId="urn:microsoft.com/office/officeart/2005/8/layout/bList2#1"/>
    <dgm:cxn modelId="{CE50DAAA-94FC-426E-A2D2-7676BE511B96}" type="presParOf" srcId="{620A947B-F567-41DD-905D-72EEE103AC68}" destId="{0FFEDEE0-C6F5-4C9E-99F2-CCD2FEF353A4}" srcOrd="1" destOrd="0" presId="urn:microsoft.com/office/officeart/2005/8/layout/bList2#1"/>
    <dgm:cxn modelId="{70FB461D-4457-4F98-ACDB-10BA96676120}" type="presParOf" srcId="{620A947B-F567-41DD-905D-72EEE103AC68}" destId="{6BEA322B-8C05-4502-8686-FFF71ED6B314}" srcOrd="2" destOrd="0" presId="urn:microsoft.com/office/officeart/2005/8/layout/bList2#1"/>
    <dgm:cxn modelId="{95D5CE7E-E404-4296-B567-C61E41466583}" type="presParOf" srcId="{620A947B-F567-41DD-905D-72EEE103AC68}" destId="{1852A61B-056C-463A-BB51-ECCD4FF0BDD4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72F50-3463-4C3B-9589-0247C0069A5F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F206E-378E-43C8-8B51-86C0B087B75B}">
      <dgm:prSet phldrT="[Текст]" custT="1"/>
      <dgm:spPr>
        <a:solidFill>
          <a:srgbClr val="49CFAE"/>
        </a:solidFill>
        <a:ln>
          <a:noFill/>
        </a:ln>
      </dgm:spPr>
      <dgm:t>
        <a:bodyPr/>
        <a:lstStyle/>
        <a:p>
          <a:r>
            <a:rPr lang="ru-RU" sz="3600" dirty="0" smtClean="0"/>
            <a:t>Территориальный</a:t>
          </a:r>
          <a:endParaRPr lang="ru-RU" sz="3600" dirty="0"/>
        </a:p>
      </dgm:t>
    </dgm:pt>
    <dgm:pt modelId="{06E8604C-4DE5-4200-A933-632497416E70}" type="parTrans" cxnId="{98AD4887-DEAA-48DD-BF31-BC5E7B3E7822}">
      <dgm:prSet/>
      <dgm:spPr/>
      <dgm:t>
        <a:bodyPr/>
        <a:lstStyle/>
        <a:p>
          <a:endParaRPr lang="ru-RU"/>
        </a:p>
      </dgm:t>
    </dgm:pt>
    <dgm:pt modelId="{376CA05F-64AF-496F-88A5-1BEBA21B4712}" type="sibTrans" cxnId="{98AD4887-DEAA-48DD-BF31-BC5E7B3E7822}">
      <dgm:prSet/>
      <dgm:spPr/>
      <dgm:t>
        <a:bodyPr/>
        <a:lstStyle/>
        <a:p>
          <a:endParaRPr lang="ru-RU"/>
        </a:p>
      </dgm:t>
    </dgm:pt>
    <dgm:pt modelId="{A781F1C1-001F-4D35-9777-D06B7D12E2E1}">
      <dgm:prSet custT="1"/>
      <dgm:spPr>
        <a:ln>
          <a:solidFill>
            <a:srgbClr val="49CFAE"/>
          </a:solidFill>
        </a:ln>
      </dgm:spPr>
      <dgm:t>
        <a:bodyPr/>
        <a:lstStyle/>
        <a:p>
          <a:pPr algn="just"/>
          <a:r>
            <a:rPr lang="ru-RU" sz="2800" dirty="0" smtClean="0"/>
            <a:t>организации в 19 МР</a:t>
          </a:r>
          <a:endParaRPr lang="ru-RU" sz="2800" dirty="0"/>
        </a:p>
      </dgm:t>
    </dgm:pt>
    <dgm:pt modelId="{E2A2E156-A039-4879-8335-0A385D3433EF}" type="parTrans" cxnId="{876BC3F6-6767-49F9-A81C-E54CAC3F7A12}">
      <dgm:prSet/>
      <dgm:spPr/>
      <dgm:t>
        <a:bodyPr/>
        <a:lstStyle/>
        <a:p>
          <a:endParaRPr lang="ru-RU"/>
        </a:p>
      </dgm:t>
    </dgm:pt>
    <dgm:pt modelId="{D6D714D2-42DC-4897-BCFF-9E197C45D7EE}" type="sibTrans" cxnId="{876BC3F6-6767-49F9-A81C-E54CAC3F7A12}">
      <dgm:prSet/>
      <dgm:spPr/>
      <dgm:t>
        <a:bodyPr/>
        <a:lstStyle/>
        <a:p>
          <a:endParaRPr lang="ru-RU"/>
        </a:p>
      </dgm:t>
    </dgm:pt>
    <dgm:pt modelId="{E9487551-8D63-420A-91E5-3ACC7A6F9A90}">
      <dgm:prSet custT="1"/>
      <dgm:spPr>
        <a:ln>
          <a:solidFill>
            <a:srgbClr val="49CFAE"/>
          </a:solidFill>
        </a:ln>
      </dgm:spPr>
      <dgm:t>
        <a:bodyPr/>
        <a:lstStyle/>
        <a:p>
          <a:pPr algn="just"/>
          <a:r>
            <a:rPr lang="ru-RU" sz="2800" dirty="0" smtClean="0"/>
            <a:t>«карта ДОП»</a:t>
          </a:r>
          <a:endParaRPr lang="ru-RU" sz="2800" dirty="0"/>
        </a:p>
      </dgm:t>
    </dgm:pt>
    <dgm:pt modelId="{D9A45C4B-C327-4C9C-9524-A004BDE1732E}" type="parTrans" cxnId="{A6B1E2F4-B18F-4E7C-8618-4621D63ECD91}">
      <dgm:prSet/>
      <dgm:spPr/>
      <dgm:t>
        <a:bodyPr/>
        <a:lstStyle/>
        <a:p>
          <a:endParaRPr lang="ru-RU"/>
        </a:p>
      </dgm:t>
    </dgm:pt>
    <dgm:pt modelId="{A51279B7-4299-44C2-ABDC-F00573FD6140}" type="sibTrans" cxnId="{A6B1E2F4-B18F-4E7C-8618-4621D63ECD91}">
      <dgm:prSet/>
      <dgm:spPr/>
      <dgm:t>
        <a:bodyPr/>
        <a:lstStyle/>
        <a:p>
          <a:endParaRPr lang="ru-RU"/>
        </a:p>
      </dgm:t>
    </dgm:pt>
    <dgm:pt modelId="{53D25C73-772C-4D8E-A596-7CEF07FA7A84}">
      <dgm:prSet custT="1"/>
      <dgm:spPr>
        <a:ln>
          <a:solidFill>
            <a:srgbClr val="49CFAE"/>
          </a:solidFill>
        </a:ln>
      </dgm:spPr>
      <dgm:t>
        <a:bodyPr/>
        <a:lstStyle/>
        <a:p>
          <a:pPr algn="just"/>
          <a:r>
            <a:rPr lang="ru-RU" sz="2800" dirty="0" smtClean="0"/>
            <a:t>ДОП с дистанционной формой обучения</a:t>
          </a:r>
          <a:endParaRPr lang="ru-RU" sz="2800" dirty="0"/>
        </a:p>
      </dgm:t>
    </dgm:pt>
    <dgm:pt modelId="{1641108C-B5DE-4355-BD19-1A8562612170}" type="parTrans" cxnId="{ED316BE5-8AFE-452D-A8CD-8F8DC746CAFA}">
      <dgm:prSet/>
      <dgm:spPr/>
      <dgm:t>
        <a:bodyPr/>
        <a:lstStyle/>
        <a:p>
          <a:endParaRPr lang="ru-RU"/>
        </a:p>
      </dgm:t>
    </dgm:pt>
    <dgm:pt modelId="{E58DEC62-0838-4492-8180-A7ED869BED64}" type="sibTrans" cxnId="{ED316BE5-8AFE-452D-A8CD-8F8DC746CAFA}">
      <dgm:prSet/>
      <dgm:spPr/>
      <dgm:t>
        <a:bodyPr/>
        <a:lstStyle/>
        <a:p>
          <a:endParaRPr lang="ru-RU"/>
        </a:p>
      </dgm:t>
    </dgm:pt>
    <dgm:pt modelId="{149C58E3-85EC-4797-9608-C92BEE520586}" type="pres">
      <dgm:prSet presAssocID="{0A972F50-3463-4C3B-9589-0247C0069A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A947B-F567-41DD-905D-72EEE103AC68}" type="pres">
      <dgm:prSet presAssocID="{D63F206E-378E-43C8-8B51-86C0B087B75B}" presName="compNode" presStyleCnt="0"/>
      <dgm:spPr/>
    </dgm:pt>
    <dgm:pt modelId="{AFD93E09-0C19-4619-95B2-904929E7B2D9}" type="pres">
      <dgm:prSet presAssocID="{D63F206E-378E-43C8-8B51-86C0B087B75B}" presName="childRect" presStyleLbl="bgAcc1" presStyleIdx="0" presStyleCnt="1" custScaleX="119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DEE0-C6F5-4C9E-99F2-CCD2FEF353A4}" type="pres">
      <dgm:prSet presAssocID="{D63F206E-378E-43C8-8B51-86C0B087B7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A322B-8C05-4502-8686-FFF71ED6B314}" type="pres">
      <dgm:prSet presAssocID="{D63F206E-378E-43C8-8B51-86C0B087B75B}" presName="parentRect" presStyleLbl="alignNode1" presStyleIdx="0" presStyleCnt="1" custScaleX="120161"/>
      <dgm:spPr/>
      <dgm:t>
        <a:bodyPr/>
        <a:lstStyle/>
        <a:p>
          <a:endParaRPr lang="ru-RU"/>
        </a:p>
      </dgm:t>
    </dgm:pt>
    <dgm:pt modelId="{1852A61B-056C-463A-BB51-ECCD4FF0BDD4}" type="pres">
      <dgm:prSet presAssocID="{D63F206E-378E-43C8-8B51-86C0B087B75B}" presName="adorn" presStyleLbl="fgAccFollowNod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A0C5500-DC99-4435-9814-0C3A3E276EA1}" type="presOf" srcId="{A781F1C1-001F-4D35-9777-D06B7D12E2E1}" destId="{AFD93E09-0C19-4619-95B2-904929E7B2D9}" srcOrd="0" destOrd="0" presId="urn:microsoft.com/office/officeart/2005/8/layout/bList2#2"/>
    <dgm:cxn modelId="{424CBD4C-E1E4-467F-BD71-489BAFAE4834}" type="presOf" srcId="{E9487551-8D63-420A-91E5-3ACC7A6F9A90}" destId="{AFD93E09-0C19-4619-95B2-904929E7B2D9}" srcOrd="0" destOrd="1" presId="urn:microsoft.com/office/officeart/2005/8/layout/bList2#2"/>
    <dgm:cxn modelId="{ED316BE5-8AFE-452D-A8CD-8F8DC746CAFA}" srcId="{D63F206E-378E-43C8-8B51-86C0B087B75B}" destId="{53D25C73-772C-4D8E-A596-7CEF07FA7A84}" srcOrd="2" destOrd="0" parTransId="{1641108C-B5DE-4355-BD19-1A8562612170}" sibTransId="{E58DEC62-0838-4492-8180-A7ED869BED64}"/>
    <dgm:cxn modelId="{876BC3F6-6767-49F9-A81C-E54CAC3F7A12}" srcId="{D63F206E-378E-43C8-8B51-86C0B087B75B}" destId="{A781F1C1-001F-4D35-9777-D06B7D12E2E1}" srcOrd="0" destOrd="0" parTransId="{E2A2E156-A039-4879-8335-0A385D3433EF}" sibTransId="{D6D714D2-42DC-4897-BCFF-9E197C45D7EE}"/>
    <dgm:cxn modelId="{98AD4887-DEAA-48DD-BF31-BC5E7B3E7822}" srcId="{0A972F50-3463-4C3B-9589-0247C0069A5F}" destId="{D63F206E-378E-43C8-8B51-86C0B087B75B}" srcOrd="0" destOrd="0" parTransId="{06E8604C-4DE5-4200-A933-632497416E70}" sibTransId="{376CA05F-64AF-496F-88A5-1BEBA21B4712}"/>
    <dgm:cxn modelId="{11929DE6-0287-492F-BB0E-7413F3DB5EB8}" type="presOf" srcId="{D63F206E-378E-43C8-8B51-86C0B087B75B}" destId="{0FFEDEE0-C6F5-4C9E-99F2-CCD2FEF353A4}" srcOrd="0" destOrd="0" presId="urn:microsoft.com/office/officeart/2005/8/layout/bList2#2"/>
    <dgm:cxn modelId="{A6B1E2F4-B18F-4E7C-8618-4621D63ECD91}" srcId="{D63F206E-378E-43C8-8B51-86C0B087B75B}" destId="{E9487551-8D63-420A-91E5-3ACC7A6F9A90}" srcOrd="1" destOrd="0" parTransId="{D9A45C4B-C327-4C9C-9524-A004BDE1732E}" sibTransId="{A51279B7-4299-44C2-ABDC-F00573FD6140}"/>
    <dgm:cxn modelId="{11EFE116-5E6C-4D18-8254-989CDD2C5C8D}" type="presOf" srcId="{0A972F50-3463-4C3B-9589-0247C0069A5F}" destId="{149C58E3-85EC-4797-9608-C92BEE520586}" srcOrd="0" destOrd="0" presId="urn:microsoft.com/office/officeart/2005/8/layout/bList2#2"/>
    <dgm:cxn modelId="{E94ABFBA-D5E2-4F0E-8933-0ECBB1D84B1C}" type="presOf" srcId="{53D25C73-772C-4D8E-A596-7CEF07FA7A84}" destId="{AFD93E09-0C19-4619-95B2-904929E7B2D9}" srcOrd="0" destOrd="2" presId="urn:microsoft.com/office/officeart/2005/8/layout/bList2#2"/>
    <dgm:cxn modelId="{1BA0B050-4289-4B45-826B-07E18C793F75}" type="presOf" srcId="{D63F206E-378E-43C8-8B51-86C0B087B75B}" destId="{6BEA322B-8C05-4502-8686-FFF71ED6B314}" srcOrd="1" destOrd="0" presId="urn:microsoft.com/office/officeart/2005/8/layout/bList2#2"/>
    <dgm:cxn modelId="{03D6D542-64A7-4F5F-8343-9F2DB369EEB4}" type="presParOf" srcId="{149C58E3-85EC-4797-9608-C92BEE520586}" destId="{620A947B-F567-41DD-905D-72EEE103AC68}" srcOrd="0" destOrd="0" presId="urn:microsoft.com/office/officeart/2005/8/layout/bList2#2"/>
    <dgm:cxn modelId="{36DC1062-2CB9-43F4-89D9-B2ED55B85D6F}" type="presParOf" srcId="{620A947B-F567-41DD-905D-72EEE103AC68}" destId="{AFD93E09-0C19-4619-95B2-904929E7B2D9}" srcOrd="0" destOrd="0" presId="urn:microsoft.com/office/officeart/2005/8/layout/bList2#2"/>
    <dgm:cxn modelId="{2C73590F-1224-48BE-A5BA-06A88EAC4401}" type="presParOf" srcId="{620A947B-F567-41DD-905D-72EEE103AC68}" destId="{0FFEDEE0-C6F5-4C9E-99F2-CCD2FEF353A4}" srcOrd="1" destOrd="0" presId="urn:microsoft.com/office/officeart/2005/8/layout/bList2#2"/>
    <dgm:cxn modelId="{61D6FB2E-4CA3-40C4-B437-A8C0B9770358}" type="presParOf" srcId="{620A947B-F567-41DD-905D-72EEE103AC68}" destId="{6BEA322B-8C05-4502-8686-FFF71ED6B314}" srcOrd="2" destOrd="0" presId="urn:microsoft.com/office/officeart/2005/8/layout/bList2#2"/>
    <dgm:cxn modelId="{117FEFEF-D535-4F14-8119-7A7B5379326D}" type="presParOf" srcId="{620A947B-F567-41DD-905D-72EEE103AC68}" destId="{1852A61B-056C-463A-BB51-ECCD4FF0BDD4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972F50-3463-4C3B-9589-0247C0069A5F}" type="doc">
      <dgm:prSet loTypeId="urn:microsoft.com/office/officeart/2005/8/layout/bList2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F206E-378E-43C8-8B51-86C0B087B75B}">
      <dgm:prSet phldrT="[Текст]" custT="1"/>
      <dgm:spPr>
        <a:solidFill>
          <a:srgbClr val="47D872"/>
        </a:solidFill>
        <a:ln>
          <a:noFill/>
        </a:ln>
      </dgm:spPr>
      <dgm:t>
        <a:bodyPr/>
        <a:lstStyle/>
        <a:p>
          <a:r>
            <a:rPr lang="ru-RU" sz="3600" dirty="0" smtClean="0"/>
            <a:t>Информационный</a:t>
          </a:r>
          <a:endParaRPr lang="ru-RU" sz="3600" dirty="0"/>
        </a:p>
      </dgm:t>
    </dgm:pt>
    <dgm:pt modelId="{06E8604C-4DE5-4200-A933-632497416E70}" type="parTrans" cxnId="{98AD4887-DEAA-48DD-BF31-BC5E7B3E7822}">
      <dgm:prSet/>
      <dgm:spPr/>
      <dgm:t>
        <a:bodyPr/>
        <a:lstStyle/>
        <a:p>
          <a:endParaRPr lang="ru-RU"/>
        </a:p>
      </dgm:t>
    </dgm:pt>
    <dgm:pt modelId="{376CA05F-64AF-496F-88A5-1BEBA21B4712}" type="sibTrans" cxnId="{98AD4887-DEAA-48DD-BF31-BC5E7B3E7822}">
      <dgm:prSet/>
      <dgm:spPr/>
      <dgm:t>
        <a:bodyPr/>
        <a:lstStyle/>
        <a:p>
          <a:endParaRPr lang="ru-RU"/>
        </a:p>
      </dgm:t>
    </dgm:pt>
    <dgm:pt modelId="{A781F1C1-001F-4D35-9777-D06B7D12E2E1}">
      <dgm:prSet custT="1"/>
      <dgm:spPr>
        <a:ln>
          <a:solidFill>
            <a:srgbClr val="47D872"/>
          </a:solidFill>
        </a:ln>
      </dgm:spPr>
      <dgm:t>
        <a:bodyPr/>
        <a:lstStyle/>
        <a:p>
          <a:pPr algn="just"/>
          <a:r>
            <a:rPr lang="ru-RU" sz="2800" dirty="0" smtClean="0"/>
            <a:t>общедоступный Портал персонифицированного дополнительного образования</a:t>
          </a:r>
          <a:endParaRPr lang="ru-RU" sz="2800" dirty="0"/>
        </a:p>
      </dgm:t>
    </dgm:pt>
    <dgm:pt modelId="{E2A2E156-A039-4879-8335-0A385D3433EF}" type="parTrans" cxnId="{876BC3F6-6767-49F9-A81C-E54CAC3F7A12}">
      <dgm:prSet/>
      <dgm:spPr/>
      <dgm:t>
        <a:bodyPr/>
        <a:lstStyle/>
        <a:p>
          <a:endParaRPr lang="ru-RU"/>
        </a:p>
      </dgm:t>
    </dgm:pt>
    <dgm:pt modelId="{D6D714D2-42DC-4897-BCFF-9E197C45D7EE}" type="sibTrans" cxnId="{876BC3F6-6767-49F9-A81C-E54CAC3F7A12}">
      <dgm:prSet/>
      <dgm:spPr/>
      <dgm:t>
        <a:bodyPr/>
        <a:lstStyle/>
        <a:p>
          <a:endParaRPr lang="ru-RU"/>
        </a:p>
      </dgm:t>
    </dgm:pt>
    <dgm:pt modelId="{36DB6466-1272-4376-A819-546F17D77D66}">
      <dgm:prSet custT="1"/>
      <dgm:spPr>
        <a:ln>
          <a:solidFill>
            <a:srgbClr val="47D872"/>
          </a:solidFill>
        </a:ln>
      </dgm:spPr>
      <dgm:t>
        <a:bodyPr/>
        <a:lstStyle/>
        <a:p>
          <a:pPr algn="just"/>
          <a:r>
            <a:rPr lang="ru-RU" sz="2800" dirty="0" smtClean="0"/>
            <a:t>полные тексты ДОП</a:t>
          </a:r>
          <a:endParaRPr lang="ru-RU" sz="2800" dirty="0"/>
        </a:p>
      </dgm:t>
    </dgm:pt>
    <dgm:pt modelId="{DC0901EA-F9BE-4AA4-A738-E66AC817755B}" type="parTrans" cxnId="{CD1CB002-AEFD-40CE-8D44-E2EF740DA77B}">
      <dgm:prSet/>
      <dgm:spPr/>
      <dgm:t>
        <a:bodyPr/>
        <a:lstStyle/>
        <a:p>
          <a:endParaRPr lang="ru-RU"/>
        </a:p>
      </dgm:t>
    </dgm:pt>
    <dgm:pt modelId="{D62CEACB-3215-4ECA-817E-F1939F73547D}" type="sibTrans" cxnId="{CD1CB002-AEFD-40CE-8D44-E2EF740DA77B}">
      <dgm:prSet/>
      <dgm:spPr/>
      <dgm:t>
        <a:bodyPr/>
        <a:lstStyle/>
        <a:p>
          <a:endParaRPr lang="ru-RU"/>
        </a:p>
      </dgm:t>
    </dgm:pt>
    <dgm:pt modelId="{9441649E-B756-494F-8ED7-87A65E78A50C}">
      <dgm:prSet custT="1"/>
      <dgm:spPr>
        <a:ln>
          <a:solidFill>
            <a:srgbClr val="47D872"/>
          </a:solidFill>
        </a:ln>
      </dgm:spPr>
      <dgm:t>
        <a:bodyPr/>
        <a:lstStyle/>
        <a:p>
          <a:pPr algn="just"/>
          <a:r>
            <a:rPr lang="ru-RU" sz="2800" dirty="0" smtClean="0"/>
            <a:t>рейтинг ДОП и организаций</a:t>
          </a:r>
          <a:endParaRPr lang="ru-RU" sz="2800" dirty="0"/>
        </a:p>
      </dgm:t>
    </dgm:pt>
    <dgm:pt modelId="{0E6384CF-96B2-4D80-96FB-24504C706054}" type="parTrans" cxnId="{CC0DDE88-FF4A-4599-A318-602B0447121D}">
      <dgm:prSet/>
      <dgm:spPr/>
      <dgm:t>
        <a:bodyPr/>
        <a:lstStyle/>
        <a:p>
          <a:endParaRPr lang="ru-RU"/>
        </a:p>
      </dgm:t>
    </dgm:pt>
    <dgm:pt modelId="{9DDBAAB7-2596-4B80-BA23-00A533ED5126}" type="sibTrans" cxnId="{CC0DDE88-FF4A-4599-A318-602B0447121D}">
      <dgm:prSet/>
      <dgm:spPr/>
      <dgm:t>
        <a:bodyPr/>
        <a:lstStyle/>
        <a:p>
          <a:endParaRPr lang="ru-RU"/>
        </a:p>
      </dgm:t>
    </dgm:pt>
    <dgm:pt modelId="{149C58E3-85EC-4797-9608-C92BEE520586}" type="pres">
      <dgm:prSet presAssocID="{0A972F50-3463-4C3B-9589-0247C0069A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A947B-F567-41DD-905D-72EEE103AC68}" type="pres">
      <dgm:prSet presAssocID="{D63F206E-378E-43C8-8B51-86C0B087B75B}" presName="compNode" presStyleCnt="0"/>
      <dgm:spPr/>
    </dgm:pt>
    <dgm:pt modelId="{AFD93E09-0C19-4619-95B2-904929E7B2D9}" type="pres">
      <dgm:prSet presAssocID="{D63F206E-378E-43C8-8B51-86C0B087B75B}" presName="childRect" presStyleLbl="bgAcc1" presStyleIdx="0" presStyleCnt="1" custScaleX="119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DEE0-C6F5-4C9E-99F2-CCD2FEF353A4}" type="pres">
      <dgm:prSet presAssocID="{D63F206E-378E-43C8-8B51-86C0B087B7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A322B-8C05-4502-8686-FFF71ED6B314}" type="pres">
      <dgm:prSet presAssocID="{D63F206E-378E-43C8-8B51-86C0B087B75B}" presName="parentRect" presStyleLbl="alignNode1" presStyleIdx="0" presStyleCnt="1" custScaleX="120161"/>
      <dgm:spPr/>
      <dgm:t>
        <a:bodyPr/>
        <a:lstStyle/>
        <a:p>
          <a:endParaRPr lang="ru-RU"/>
        </a:p>
      </dgm:t>
    </dgm:pt>
    <dgm:pt modelId="{1852A61B-056C-463A-BB51-ECCD4FF0BDD4}" type="pres">
      <dgm:prSet presAssocID="{D63F206E-378E-43C8-8B51-86C0B087B75B}" presName="adorn" presStyleLbl="fgAccFollowNod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BDB007D-34AC-458D-94FA-543DBCBEA1BE}" type="presOf" srcId="{36DB6466-1272-4376-A819-546F17D77D66}" destId="{AFD93E09-0C19-4619-95B2-904929E7B2D9}" srcOrd="0" destOrd="1" presId="urn:microsoft.com/office/officeart/2005/8/layout/bList2#3"/>
    <dgm:cxn modelId="{876BC3F6-6767-49F9-A81C-E54CAC3F7A12}" srcId="{D63F206E-378E-43C8-8B51-86C0B087B75B}" destId="{A781F1C1-001F-4D35-9777-D06B7D12E2E1}" srcOrd="0" destOrd="0" parTransId="{E2A2E156-A039-4879-8335-0A385D3433EF}" sibTransId="{D6D714D2-42DC-4897-BCFF-9E197C45D7EE}"/>
    <dgm:cxn modelId="{98AD4887-DEAA-48DD-BF31-BC5E7B3E7822}" srcId="{0A972F50-3463-4C3B-9589-0247C0069A5F}" destId="{D63F206E-378E-43C8-8B51-86C0B087B75B}" srcOrd="0" destOrd="0" parTransId="{06E8604C-4DE5-4200-A933-632497416E70}" sibTransId="{376CA05F-64AF-496F-88A5-1BEBA21B4712}"/>
    <dgm:cxn modelId="{CD1CB002-AEFD-40CE-8D44-E2EF740DA77B}" srcId="{D63F206E-378E-43C8-8B51-86C0B087B75B}" destId="{36DB6466-1272-4376-A819-546F17D77D66}" srcOrd="1" destOrd="0" parTransId="{DC0901EA-F9BE-4AA4-A738-E66AC817755B}" sibTransId="{D62CEACB-3215-4ECA-817E-F1939F73547D}"/>
    <dgm:cxn modelId="{CC0DDE88-FF4A-4599-A318-602B0447121D}" srcId="{D63F206E-378E-43C8-8B51-86C0B087B75B}" destId="{9441649E-B756-494F-8ED7-87A65E78A50C}" srcOrd="2" destOrd="0" parTransId="{0E6384CF-96B2-4D80-96FB-24504C706054}" sibTransId="{9DDBAAB7-2596-4B80-BA23-00A533ED5126}"/>
    <dgm:cxn modelId="{330935DA-204E-4A98-A627-CB71452FC234}" type="presOf" srcId="{D63F206E-378E-43C8-8B51-86C0B087B75B}" destId="{0FFEDEE0-C6F5-4C9E-99F2-CCD2FEF353A4}" srcOrd="0" destOrd="0" presId="urn:microsoft.com/office/officeart/2005/8/layout/bList2#3"/>
    <dgm:cxn modelId="{31B60030-F6AC-4AD3-8BF7-D944A66834BA}" type="presOf" srcId="{A781F1C1-001F-4D35-9777-D06B7D12E2E1}" destId="{AFD93E09-0C19-4619-95B2-904929E7B2D9}" srcOrd="0" destOrd="0" presId="urn:microsoft.com/office/officeart/2005/8/layout/bList2#3"/>
    <dgm:cxn modelId="{AC9B3734-3F33-48E8-9D3F-C5D81BD4F3C1}" type="presOf" srcId="{9441649E-B756-494F-8ED7-87A65E78A50C}" destId="{AFD93E09-0C19-4619-95B2-904929E7B2D9}" srcOrd="0" destOrd="2" presId="urn:microsoft.com/office/officeart/2005/8/layout/bList2#3"/>
    <dgm:cxn modelId="{FE898459-EF91-41FB-9EAD-4EA679530EEB}" type="presOf" srcId="{0A972F50-3463-4C3B-9589-0247C0069A5F}" destId="{149C58E3-85EC-4797-9608-C92BEE520586}" srcOrd="0" destOrd="0" presId="urn:microsoft.com/office/officeart/2005/8/layout/bList2#3"/>
    <dgm:cxn modelId="{3DD69860-B7C0-42EA-899F-70BDCDA3F562}" type="presOf" srcId="{D63F206E-378E-43C8-8B51-86C0B087B75B}" destId="{6BEA322B-8C05-4502-8686-FFF71ED6B314}" srcOrd="1" destOrd="0" presId="urn:microsoft.com/office/officeart/2005/8/layout/bList2#3"/>
    <dgm:cxn modelId="{2AFBC321-DB3E-40CB-BD07-CBE8CFABF4A5}" type="presParOf" srcId="{149C58E3-85EC-4797-9608-C92BEE520586}" destId="{620A947B-F567-41DD-905D-72EEE103AC68}" srcOrd="0" destOrd="0" presId="urn:microsoft.com/office/officeart/2005/8/layout/bList2#3"/>
    <dgm:cxn modelId="{99C722A3-380B-4E46-9726-F12171CE08E0}" type="presParOf" srcId="{620A947B-F567-41DD-905D-72EEE103AC68}" destId="{AFD93E09-0C19-4619-95B2-904929E7B2D9}" srcOrd="0" destOrd="0" presId="urn:microsoft.com/office/officeart/2005/8/layout/bList2#3"/>
    <dgm:cxn modelId="{2D3CD1CD-9CF0-48BE-AA0C-C96D5F49BA82}" type="presParOf" srcId="{620A947B-F567-41DD-905D-72EEE103AC68}" destId="{0FFEDEE0-C6F5-4C9E-99F2-CCD2FEF353A4}" srcOrd="1" destOrd="0" presId="urn:microsoft.com/office/officeart/2005/8/layout/bList2#3"/>
    <dgm:cxn modelId="{7C1F6B27-C859-4167-87C6-094D3AE67FAD}" type="presParOf" srcId="{620A947B-F567-41DD-905D-72EEE103AC68}" destId="{6BEA322B-8C05-4502-8686-FFF71ED6B314}" srcOrd="2" destOrd="0" presId="urn:microsoft.com/office/officeart/2005/8/layout/bList2#3"/>
    <dgm:cxn modelId="{649CDBA0-0332-4F29-8724-5DBBA1799885}" type="presParOf" srcId="{620A947B-F567-41DD-905D-72EEE103AC68}" destId="{1852A61B-056C-463A-BB51-ECCD4FF0BDD4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972F50-3463-4C3B-9589-0247C0069A5F}" type="doc">
      <dgm:prSet loTypeId="urn:microsoft.com/office/officeart/2005/8/layout/bList2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F206E-378E-43C8-8B51-86C0B087B75B}">
      <dgm:prSet phldrT="[Текст]" custT="1"/>
      <dgm:spPr>
        <a:solidFill>
          <a:srgbClr val="60E146"/>
        </a:solidFill>
        <a:ln>
          <a:noFill/>
        </a:ln>
      </dgm:spPr>
      <dgm:t>
        <a:bodyPr/>
        <a:lstStyle/>
        <a:p>
          <a:r>
            <a:rPr lang="ru-RU" sz="3600" dirty="0" smtClean="0"/>
            <a:t>Экономический</a:t>
          </a:r>
          <a:endParaRPr lang="ru-RU" sz="3600" dirty="0"/>
        </a:p>
      </dgm:t>
    </dgm:pt>
    <dgm:pt modelId="{06E8604C-4DE5-4200-A933-632497416E70}" type="parTrans" cxnId="{98AD4887-DEAA-48DD-BF31-BC5E7B3E7822}">
      <dgm:prSet/>
      <dgm:spPr/>
      <dgm:t>
        <a:bodyPr/>
        <a:lstStyle/>
        <a:p>
          <a:endParaRPr lang="ru-RU"/>
        </a:p>
      </dgm:t>
    </dgm:pt>
    <dgm:pt modelId="{376CA05F-64AF-496F-88A5-1BEBA21B4712}" type="sibTrans" cxnId="{98AD4887-DEAA-48DD-BF31-BC5E7B3E7822}">
      <dgm:prSet/>
      <dgm:spPr/>
      <dgm:t>
        <a:bodyPr/>
        <a:lstStyle/>
        <a:p>
          <a:endParaRPr lang="ru-RU"/>
        </a:p>
      </dgm:t>
    </dgm:pt>
    <dgm:pt modelId="{A781F1C1-001F-4D35-9777-D06B7D12E2E1}">
      <dgm:prSet custT="1"/>
      <dgm:spPr>
        <a:ln>
          <a:solidFill>
            <a:srgbClr val="47D872"/>
          </a:solidFill>
        </a:ln>
      </dgm:spPr>
      <dgm:t>
        <a:bodyPr/>
        <a:lstStyle/>
        <a:p>
          <a:pPr algn="just"/>
          <a:r>
            <a:rPr lang="ru-RU" sz="2800" dirty="0" smtClean="0"/>
            <a:t>сертификат – гарантия бесплатного </a:t>
          </a:r>
          <a:r>
            <a:rPr lang="ru-RU" sz="2800" dirty="0" err="1" smtClean="0"/>
            <a:t>д</a:t>
          </a:r>
          <a:r>
            <a:rPr lang="ru-RU" sz="2800" dirty="0" smtClean="0"/>
            <a:t>/о для ребенка</a:t>
          </a:r>
          <a:endParaRPr lang="ru-RU" sz="2800" dirty="0"/>
        </a:p>
      </dgm:t>
    </dgm:pt>
    <dgm:pt modelId="{E2A2E156-A039-4879-8335-0A385D3433EF}" type="parTrans" cxnId="{876BC3F6-6767-49F9-A81C-E54CAC3F7A12}">
      <dgm:prSet/>
      <dgm:spPr/>
      <dgm:t>
        <a:bodyPr/>
        <a:lstStyle/>
        <a:p>
          <a:endParaRPr lang="ru-RU"/>
        </a:p>
      </dgm:t>
    </dgm:pt>
    <dgm:pt modelId="{D6D714D2-42DC-4897-BCFF-9E197C45D7EE}" type="sibTrans" cxnId="{876BC3F6-6767-49F9-A81C-E54CAC3F7A12}">
      <dgm:prSet/>
      <dgm:spPr/>
      <dgm:t>
        <a:bodyPr/>
        <a:lstStyle/>
        <a:p>
          <a:endParaRPr lang="ru-RU"/>
        </a:p>
      </dgm:t>
    </dgm:pt>
    <dgm:pt modelId="{33E0860C-B190-4762-AE1D-BD5FCB000316}">
      <dgm:prSet custT="1"/>
      <dgm:spPr>
        <a:ln>
          <a:solidFill>
            <a:srgbClr val="47D872"/>
          </a:solidFill>
        </a:ln>
      </dgm:spPr>
      <dgm:t>
        <a:bodyPr/>
        <a:lstStyle/>
        <a:p>
          <a:pPr algn="l"/>
          <a:endParaRPr lang="ru-RU" sz="2800" dirty="0"/>
        </a:p>
      </dgm:t>
    </dgm:pt>
    <dgm:pt modelId="{E011611D-3F34-4556-A3E4-1612662A7367}" type="parTrans" cxnId="{C6D8D06B-BD85-4012-82C4-F32EE8B4482C}">
      <dgm:prSet/>
      <dgm:spPr/>
      <dgm:t>
        <a:bodyPr/>
        <a:lstStyle/>
        <a:p>
          <a:endParaRPr lang="ru-RU"/>
        </a:p>
      </dgm:t>
    </dgm:pt>
    <dgm:pt modelId="{F329A5AD-EF01-4EF4-9DE4-F6F2EC722299}" type="sibTrans" cxnId="{C6D8D06B-BD85-4012-82C4-F32EE8B4482C}">
      <dgm:prSet/>
      <dgm:spPr/>
      <dgm:t>
        <a:bodyPr/>
        <a:lstStyle/>
        <a:p>
          <a:endParaRPr lang="ru-RU"/>
        </a:p>
      </dgm:t>
    </dgm:pt>
    <dgm:pt modelId="{07C6C603-B12B-4637-B392-8591D807EF96}">
      <dgm:prSet custT="1"/>
      <dgm:spPr>
        <a:ln>
          <a:solidFill>
            <a:srgbClr val="47D872"/>
          </a:solidFill>
        </a:ln>
      </dgm:spPr>
      <dgm:t>
        <a:bodyPr/>
        <a:lstStyle/>
        <a:p>
          <a:pPr algn="just"/>
          <a:r>
            <a:rPr lang="ru-RU" sz="2800" dirty="0" smtClean="0"/>
            <a:t>определенный в муниципалитете номинал сертификата </a:t>
          </a:r>
          <a:endParaRPr lang="ru-RU" sz="2800" dirty="0"/>
        </a:p>
      </dgm:t>
    </dgm:pt>
    <dgm:pt modelId="{5D9EA66B-8F2E-4227-A207-EC164B613B5A}" type="parTrans" cxnId="{617545F9-42DD-4DD4-852A-FF5B5721A8C8}">
      <dgm:prSet/>
      <dgm:spPr/>
      <dgm:t>
        <a:bodyPr/>
        <a:lstStyle/>
        <a:p>
          <a:endParaRPr lang="ru-RU"/>
        </a:p>
      </dgm:t>
    </dgm:pt>
    <dgm:pt modelId="{6851BE61-E0BB-4522-BD16-8823840FED59}" type="sibTrans" cxnId="{617545F9-42DD-4DD4-852A-FF5B5721A8C8}">
      <dgm:prSet/>
      <dgm:spPr/>
      <dgm:t>
        <a:bodyPr/>
        <a:lstStyle/>
        <a:p>
          <a:endParaRPr lang="ru-RU"/>
        </a:p>
      </dgm:t>
    </dgm:pt>
    <dgm:pt modelId="{6D9E6DD2-EB4B-42EE-A5E3-441727794D87}">
      <dgm:prSet custT="1"/>
      <dgm:spPr>
        <a:ln>
          <a:solidFill>
            <a:srgbClr val="47D872"/>
          </a:solidFill>
        </a:ln>
      </dgm:spPr>
      <dgm:t>
        <a:bodyPr/>
        <a:lstStyle/>
        <a:p>
          <a:pPr algn="just"/>
          <a:r>
            <a:rPr lang="ru-RU" sz="2800" dirty="0" smtClean="0"/>
            <a:t>нормативная стоимость ДОП с учетом обновления материально-технической базы</a:t>
          </a:r>
          <a:endParaRPr lang="ru-RU" sz="2800" dirty="0"/>
        </a:p>
      </dgm:t>
    </dgm:pt>
    <dgm:pt modelId="{6E05A674-A886-48EF-BE43-BC946EE7B4F8}" type="parTrans" cxnId="{CBEA6595-93F2-42EE-9259-EDD9D87B2A93}">
      <dgm:prSet/>
      <dgm:spPr/>
      <dgm:t>
        <a:bodyPr/>
        <a:lstStyle/>
        <a:p>
          <a:endParaRPr lang="ru-RU"/>
        </a:p>
      </dgm:t>
    </dgm:pt>
    <dgm:pt modelId="{CE1EF68D-6EA0-4640-B4F6-6EB4D7F9D891}" type="sibTrans" cxnId="{CBEA6595-93F2-42EE-9259-EDD9D87B2A93}">
      <dgm:prSet/>
      <dgm:spPr/>
      <dgm:t>
        <a:bodyPr/>
        <a:lstStyle/>
        <a:p>
          <a:endParaRPr lang="ru-RU"/>
        </a:p>
      </dgm:t>
    </dgm:pt>
    <dgm:pt modelId="{97301009-5FED-4EA8-9543-399792C15FE4}">
      <dgm:prSet custT="1"/>
      <dgm:spPr>
        <a:ln>
          <a:solidFill>
            <a:srgbClr val="47D872"/>
          </a:solidFill>
        </a:ln>
      </dgm:spPr>
      <dgm:t>
        <a:bodyPr/>
        <a:lstStyle/>
        <a:p>
          <a:pPr algn="just"/>
          <a:r>
            <a:rPr lang="ru-RU" sz="2800" dirty="0" smtClean="0"/>
            <a:t>повышение конкуренции среди организаций</a:t>
          </a:r>
          <a:endParaRPr lang="ru-RU" sz="2800" dirty="0"/>
        </a:p>
      </dgm:t>
    </dgm:pt>
    <dgm:pt modelId="{2A9D7A73-A52F-431D-B082-B1DC87EA22C9}" type="parTrans" cxnId="{6919F6F8-1225-4792-B51F-5EA2F3EFB081}">
      <dgm:prSet/>
      <dgm:spPr/>
      <dgm:t>
        <a:bodyPr/>
        <a:lstStyle/>
        <a:p>
          <a:endParaRPr lang="ru-RU"/>
        </a:p>
      </dgm:t>
    </dgm:pt>
    <dgm:pt modelId="{3B46F8F2-D797-461E-8FD4-BE53D9CD4538}" type="sibTrans" cxnId="{6919F6F8-1225-4792-B51F-5EA2F3EFB081}">
      <dgm:prSet/>
      <dgm:spPr/>
      <dgm:t>
        <a:bodyPr/>
        <a:lstStyle/>
        <a:p>
          <a:endParaRPr lang="ru-RU"/>
        </a:p>
      </dgm:t>
    </dgm:pt>
    <dgm:pt modelId="{149C58E3-85EC-4797-9608-C92BEE520586}" type="pres">
      <dgm:prSet presAssocID="{0A972F50-3463-4C3B-9589-0247C0069A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A947B-F567-41DD-905D-72EEE103AC68}" type="pres">
      <dgm:prSet presAssocID="{D63F206E-378E-43C8-8B51-86C0B087B75B}" presName="compNode" presStyleCnt="0"/>
      <dgm:spPr/>
    </dgm:pt>
    <dgm:pt modelId="{AFD93E09-0C19-4619-95B2-904929E7B2D9}" type="pres">
      <dgm:prSet presAssocID="{D63F206E-378E-43C8-8B51-86C0B087B75B}" presName="childRect" presStyleLbl="bgAcc1" presStyleIdx="0" presStyleCnt="1" custScaleX="119563" custScaleY="120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DEE0-C6F5-4C9E-99F2-CCD2FEF353A4}" type="pres">
      <dgm:prSet presAssocID="{D63F206E-378E-43C8-8B51-86C0B087B7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A322B-8C05-4502-8686-FFF71ED6B314}" type="pres">
      <dgm:prSet presAssocID="{D63F206E-378E-43C8-8B51-86C0B087B75B}" presName="parentRect" presStyleLbl="alignNode1" presStyleIdx="0" presStyleCnt="1" custScaleX="120161" custLinFactNeighborY="29992"/>
      <dgm:spPr/>
      <dgm:t>
        <a:bodyPr/>
        <a:lstStyle/>
        <a:p>
          <a:endParaRPr lang="ru-RU"/>
        </a:p>
      </dgm:t>
    </dgm:pt>
    <dgm:pt modelId="{1852A61B-056C-463A-BB51-ECCD4FF0BDD4}" type="pres">
      <dgm:prSet presAssocID="{D63F206E-378E-43C8-8B51-86C0B087B75B}" presName="adorn" presStyleLbl="fgAccFollowNod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19C4D72-0CB7-465C-96AD-70F62AAE88E0}" type="presOf" srcId="{0A972F50-3463-4C3B-9589-0247C0069A5F}" destId="{149C58E3-85EC-4797-9608-C92BEE520586}" srcOrd="0" destOrd="0" presId="urn:microsoft.com/office/officeart/2005/8/layout/bList2#4"/>
    <dgm:cxn modelId="{1CBB96BA-71C1-47ED-BC93-416138D9EE91}" type="presOf" srcId="{A781F1C1-001F-4D35-9777-D06B7D12E2E1}" destId="{AFD93E09-0C19-4619-95B2-904929E7B2D9}" srcOrd="0" destOrd="0" presId="urn:microsoft.com/office/officeart/2005/8/layout/bList2#4"/>
    <dgm:cxn modelId="{4DE67D99-01E4-4C4C-8E12-15F4373A524D}" type="presOf" srcId="{33E0860C-B190-4762-AE1D-BD5FCB000316}" destId="{AFD93E09-0C19-4619-95B2-904929E7B2D9}" srcOrd="0" destOrd="4" presId="urn:microsoft.com/office/officeart/2005/8/layout/bList2#4"/>
    <dgm:cxn modelId="{6919F6F8-1225-4792-B51F-5EA2F3EFB081}" srcId="{D63F206E-378E-43C8-8B51-86C0B087B75B}" destId="{97301009-5FED-4EA8-9543-399792C15FE4}" srcOrd="3" destOrd="0" parTransId="{2A9D7A73-A52F-431D-B082-B1DC87EA22C9}" sibTransId="{3B46F8F2-D797-461E-8FD4-BE53D9CD4538}"/>
    <dgm:cxn modelId="{876BC3F6-6767-49F9-A81C-E54CAC3F7A12}" srcId="{D63F206E-378E-43C8-8B51-86C0B087B75B}" destId="{A781F1C1-001F-4D35-9777-D06B7D12E2E1}" srcOrd="0" destOrd="0" parTransId="{E2A2E156-A039-4879-8335-0A385D3433EF}" sibTransId="{D6D714D2-42DC-4897-BCFF-9E197C45D7EE}"/>
    <dgm:cxn modelId="{98AD4887-DEAA-48DD-BF31-BC5E7B3E7822}" srcId="{0A972F50-3463-4C3B-9589-0247C0069A5F}" destId="{D63F206E-378E-43C8-8B51-86C0B087B75B}" srcOrd="0" destOrd="0" parTransId="{06E8604C-4DE5-4200-A933-632497416E70}" sibTransId="{376CA05F-64AF-496F-88A5-1BEBA21B4712}"/>
    <dgm:cxn modelId="{14C96447-E7E6-44EE-A089-370F2E962836}" type="presOf" srcId="{07C6C603-B12B-4637-B392-8591D807EF96}" destId="{AFD93E09-0C19-4619-95B2-904929E7B2D9}" srcOrd="0" destOrd="1" presId="urn:microsoft.com/office/officeart/2005/8/layout/bList2#4"/>
    <dgm:cxn modelId="{BD73A5D3-444C-4799-BD94-8745ED5BECE3}" type="presOf" srcId="{6D9E6DD2-EB4B-42EE-A5E3-441727794D87}" destId="{AFD93E09-0C19-4619-95B2-904929E7B2D9}" srcOrd="0" destOrd="2" presId="urn:microsoft.com/office/officeart/2005/8/layout/bList2#4"/>
    <dgm:cxn modelId="{617545F9-42DD-4DD4-852A-FF5B5721A8C8}" srcId="{D63F206E-378E-43C8-8B51-86C0B087B75B}" destId="{07C6C603-B12B-4637-B392-8591D807EF96}" srcOrd="1" destOrd="0" parTransId="{5D9EA66B-8F2E-4227-A207-EC164B613B5A}" sibTransId="{6851BE61-E0BB-4522-BD16-8823840FED59}"/>
    <dgm:cxn modelId="{CBEA6595-93F2-42EE-9259-EDD9D87B2A93}" srcId="{D63F206E-378E-43C8-8B51-86C0B087B75B}" destId="{6D9E6DD2-EB4B-42EE-A5E3-441727794D87}" srcOrd="2" destOrd="0" parTransId="{6E05A674-A886-48EF-BE43-BC946EE7B4F8}" sibTransId="{CE1EF68D-6EA0-4640-B4F6-6EB4D7F9D891}"/>
    <dgm:cxn modelId="{C6D8D06B-BD85-4012-82C4-F32EE8B4482C}" srcId="{D63F206E-378E-43C8-8B51-86C0B087B75B}" destId="{33E0860C-B190-4762-AE1D-BD5FCB000316}" srcOrd="4" destOrd="0" parTransId="{E011611D-3F34-4556-A3E4-1612662A7367}" sibTransId="{F329A5AD-EF01-4EF4-9DE4-F6F2EC722299}"/>
    <dgm:cxn modelId="{B3A1FE22-3262-4BEF-B248-A8B280AD872F}" type="presOf" srcId="{97301009-5FED-4EA8-9543-399792C15FE4}" destId="{AFD93E09-0C19-4619-95B2-904929E7B2D9}" srcOrd="0" destOrd="3" presId="urn:microsoft.com/office/officeart/2005/8/layout/bList2#4"/>
    <dgm:cxn modelId="{867920BB-D045-4951-A66C-E26ED74B1C87}" type="presOf" srcId="{D63F206E-378E-43C8-8B51-86C0B087B75B}" destId="{0FFEDEE0-C6F5-4C9E-99F2-CCD2FEF353A4}" srcOrd="0" destOrd="0" presId="urn:microsoft.com/office/officeart/2005/8/layout/bList2#4"/>
    <dgm:cxn modelId="{EF68C2E1-3834-4C99-B9D7-EF19619BE2A4}" type="presOf" srcId="{D63F206E-378E-43C8-8B51-86C0B087B75B}" destId="{6BEA322B-8C05-4502-8686-FFF71ED6B314}" srcOrd="1" destOrd="0" presId="urn:microsoft.com/office/officeart/2005/8/layout/bList2#4"/>
    <dgm:cxn modelId="{6253766F-E5FE-489D-865E-9B2AEA2D0367}" type="presParOf" srcId="{149C58E3-85EC-4797-9608-C92BEE520586}" destId="{620A947B-F567-41DD-905D-72EEE103AC68}" srcOrd="0" destOrd="0" presId="urn:microsoft.com/office/officeart/2005/8/layout/bList2#4"/>
    <dgm:cxn modelId="{3C6D0C12-2ACD-4442-B856-8FFCD044A358}" type="presParOf" srcId="{620A947B-F567-41DD-905D-72EEE103AC68}" destId="{AFD93E09-0C19-4619-95B2-904929E7B2D9}" srcOrd="0" destOrd="0" presId="urn:microsoft.com/office/officeart/2005/8/layout/bList2#4"/>
    <dgm:cxn modelId="{AB1D1601-DA8F-4831-9870-01B07606158D}" type="presParOf" srcId="{620A947B-F567-41DD-905D-72EEE103AC68}" destId="{0FFEDEE0-C6F5-4C9E-99F2-CCD2FEF353A4}" srcOrd="1" destOrd="0" presId="urn:microsoft.com/office/officeart/2005/8/layout/bList2#4"/>
    <dgm:cxn modelId="{60F6D36F-2C1C-4339-8F2E-87B2F16144DA}" type="presParOf" srcId="{620A947B-F567-41DD-905D-72EEE103AC68}" destId="{6BEA322B-8C05-4502-8686-FFF71ED6B314}" srcOrd="2" destOrd="0" presId="urn:microsoft.com/office/officeart/2005/8/layout/bList2#4"/>
    <dgm:cxn modelId="{7361063C-D30F-4DDF-8367-2E892A2118ED}" type="presParOf" srcId="{620A947B-F567-41DD-905D-72EEE103AC68}" destId="{1852A61B-056C-463A-BB51-ECCD4FF0BDD4}" srcOrd="3" destOrd="0" presId="urn:microsoft.com/office/officeart/2005/8/layout/bList2#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972F50-3463-4C3B-9589-0247C0069A5F}" type="doc">
      <dgm:prSet loTypeId="urn:microsoft.com/office/officeart/2005/8/layout/bList2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F206E-378E-43C8-8B51-86C0B087B75B}">
      <dgm:prSet phldrT="[Текст]" custT="1"/>
      <dgm:spPr>
        <a:solidFill>
          <a:srgbClr val="ACE946"/>
        </a:solidFill>
        <a:ln>
          <a:noFill/>
        </a:ln>
      </dgm:spPr>
      <dgm:t>
        <a:bodyPr/>
        <a:lstStyle/>
        <a:p>
          <a:r>
            <a:rPr lang="ru-RU" sz="3600" dirty="0" smtClean="0"/>
            <a:t>Социальный</a:t>
          </a:r>
          <a:endParaRPr lang="ru-RU" sz="3600" dirty="0"/>
        </a:p>
      </dgm:t>
    </dgm:pt>
    <dgm:pt modelId="{06E8604C-4DE5-4200-A933-632497416E70}" type="parTrans" cxnId="{98AD4887-DEAA-48DD-BF31-BC5E7B3E7822}">
      <dgm:prSet/>
      <dgm:spPr/>
      <dgm:t>
        <a:bodyPr/>
        <a:lstStyle/>
        <a:p>
          <a:endParaRPr lang="ru-RU"/>
        </a:p>
      </dgm:t>
    </dgm:pt>
    <dgm:pt modelId="{376CA05F-64AF-496F-88A5-1BEBA21B4712}" type="sibTrans" cxnId="{98AD4887-DEAA-48DD-BF31-BC5E7B3E7822}">
      <dgm:prSet/>
      <dgm:spPr/>
      <dgm:t>
        <a:bodyPr/>
        <a:lstStyle/>
        <a:p>
          <a:endParaRPr lang="ru-RU"/>
        </a:p>
      </dgm:t>
    </dgm:pt>
    <dgm:pt modelId="{A781F1C1-001F-4D35-9777-D06B7D12E2E1}">
      <dgm:prSet custT="1"/>
      <dgm:spPr>
        <a:ln>
          <a:solidFill>
            <a:srgbClr val="ACE946"/>
          </a:solidFill>
        </a:ln>
      </dgm:spPr>
      <dgm:t>
        <a:bodyPr/>
        <a:lstStyle/>
        <a:p>
          <a:pPr algn="just"/>
          <a:r>
            <a:rPr lang="ru-RU" sz="2800" dirty="0" smtClean="0"/>
            <a:t>независимость получения сертификата и выбора ДОП от социального статуса семьи</a:t>
          </a:r>
          <a:endParaRPr lang="ru-RU" sz="2800" dirty="0"/>
        </a:p>
      </dgm:t>
    </dgm:pt>
    <dgm:pt modelId="{E2A2E156-A039-4879-8335-0A385D3433EF}" type="parTrans" cxnId="{876BC3F6-6767-49F9-A81C-E54CAC3F7A12}">
      <dgm:prSet/>
      <dgm:spPr/>
    </dgm:pt>
    <dgm:pt modelId="{D6D714D2-42DC-4897-BCFF-9E197C45D7EE}" type="sibTrans" cxnId="{876BC3F6-6767-49F9-A81C-E54CAC3F7A12}">
      <dgm:prSet/>
      <dgm:spPr/>
    </dgm:pt>
    <dgm:pt modelId="{33E0860C-B190-4762-AE1D-BD5FCB000316}">
      <dgm:prSet custT="1"/>
      <dgm:spPr>
        <a:ln>
          <a:solidFill>
            <a:srgbClr val="ACE946"/>
          </a:solidFill>
        </a:ln>
      </dgm:spPr>
      <dgm:t>
        <a:bodyPr/>
        <a:lstStyle/>
        <a:p>
          <a:pPr algn="l"/>
          <a:endParaRPr lang="ru-RU" sz="2800" dirty="0"/>
        </a:p>
      </dgm:t>
    </dgm:pt>
    <dgm:pt modelId="{E011611D-3F34-4556-A3E4-1612662A7367}" type="parTrans" cxnId="{C6D8D06B-BD85-4012-82C4-F32EE8B4482C}">
      <dgm:prSet/>
      <dgm:spPr/>
    </dgm:pt>
    <dgm:pt modelId="{F329A5AD-EF01-4EF4-9DE4-F6F2EC722299}" type="sibTrans" cxnId="{C6D8D06B-BD85-4012-82C4-F32EE8B4482C}">
      <dgm:prSet/>
      <dgm:spPr/>
    </dgm:pt>
    <dgm:pt modelId="{F8AF412F-7D1C-4CDD-8032-C897C61375A5}">
      <dgm:prSet custT="1"/>
      <dgm:spPr>
        <a:ln>
          <a:solidFill>
            <a:srgbClr val="ACE946"/>
          </a:solidFill>
        </a:ln>
      </dgm:spPr>
      <dgm:t>
        <a:bodyPr/>
        <a:lstStyle/>
        <a:p>
          <a:pPr algn="just"/>
          <a:r>
            <a:rPr lang="ru-RU" sz="2800" dirty="0" smtClean="0"/>
            <a:t>ДОП для всех категорий детей: одаренных, с ОВЗ, в сложной ситуации, сельской местности</a:t>
          </a:r>
          <a:endParaRPr lang="ru-RU" sz="2800" dirty="0"/>
        </a:p>
      </dgm:t>
    </dgm:pt>
    <dgm:pt modelId="{F85F00B9-EF02-48D0-BE31-F4AF3BFA82FB}" type="parTrans" cxnId="{95567311-CB75-40A1-9405-5CBDC6355FD9}">
      <dgm:prSet/>
      <dgm:spPr/>
    </dgm:pt>
    <dgm:pt modelId="{E690E5C1-3094-4D72-9C72-88E4299FC3BA}" type="sibTrans" cxnId="{95567311-CB75-40A1-9405-5CBDC6355FD9}">
      <dgm:prSet/>
      <dgm:spPr/>
    </dgm:pt>
    <dgm:pt modelId="{149C58E3-85EC-4797-9608-C92BEE520586}" type="pres">
      <dgm:prSet presAssocID="{0A972F50-3463-4C3B-9589-0247C0069A5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A947B-F567-41DD-905D-72EEE103AC68}" type="pres">
      <dgm:prSet presAssocID="{D63F206E-378E-43C8-8B51-86C0B087B75B}" presName="compNode" presStyleCnt="0"/>
      <dgm:spPr/>
    </dgm:pt>
    <dgm:pt modelId="{AFD93E09-0C19-4619-95B2-904929E7B2D9}" type="pres">
      <dgm:prSet presAssocID="{D63F206E-378E-43C8-8B51-86C0B087B75B}" presName="childRect" presStyleLbl="bgAcc1" presStyleIdx="0" presStyleCnt="1" custScaleX="119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DEE0-C6F5-4C9E-99F2-CCD2FEF353A4}" type="pres">
      <dgm:prSet presAssocID="{D63F206E-378E-43C8-8B51-86C0B087B7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A322B-8C05-4502-8686-FFF71ED6B314}" type="pres">
      <dgm:prSet presAssocID="{D63F206E-378E-43C8-8B51-86C0B087B75B}" presName="parentRect" presStyleLbl="alignNode1" presStyleIdx="0" presStyleCnt="1" custScaleX="120161"/>
      <dgm:spPr/>
      <dgm:t>
        <a:bodyPr/>
        <a:lstStyle/>
        <a:p>
          <a:endParaRPr lang="ru-RU"/>
        </a:p>
      </dgm:t>
    </dgm:pt>
    <dgm:pt modelId="{1852A61B-056C-463A-BB51-ECCD4FF0BDD4}" type="pres">
      <dgm:prSet presAssocID="{D63F206E-378E-43C8-8B51-86C0B087B75B}" presName="adorn" presStyleLbl="fgAccFollowNod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6D8D06B-BD85-4012-82C4-F32EE8B4482C}" srcId="{D63F206E-378E-43C8-8B51-86C0B087B75B}" destId="{33E0860C-B190-4762-AE1D-BD5FCB000316}" srcOrd="2" destOrd="0" parTransId="{E011611D-3F34-4556-A3E4-1612662A7367}" sibTransId="{F329A5AD-EF01-4EF4-9DE4-F6F2EC722299}"/>
    <dgm:cxn modelId="{526BAD3E-F4CF-4531-AEAB-D4AE4F23AC41}" type="presOf" srcId="{33E0860C-B190-4762-AE1D-BD5FCB000316}" destId="{AFD93E09-0C19-4619-95B2-904929E7B2D9}" srcOrd="0" destOrd="2" presId="urn:microsoft.com/office/officeart/2005/8/layout/bList2#5"/>
    <dgm:cxn modelId="{95567311-CB75-40A1-9405-5CBDC6355FD9}" srcId="{D63F206E-378E-43C8-8B51-86C0B087B75B}" destId="{F8AF412F-7D1C-4CDD-8032-C897C61375A5}" srcOrd="1" destOrd="0" parTransId="{F85F00B9-EF02-48D0-BE31-F4AF3BFA82FB}" sibTransId="{E690E5C1-3094-4D72-9C72-88E4299FC3BA}"/>
    <dgm:cxn modelId="{876BC3F6-6767-49F9-A81C-E54CAC3F7A12}" srcId="{D63F206E-378E-43C8-8B51-86C0B087B75B}" destId="{A781F1C1-001F-4D35-9777-D06B7D12E2E1}" srcOrd="0" destOrd="0" parTransId="{E2A2E156-A039-4879-8335-0A385D3433EF}" sibTransId="{D6D714D2-42DC-4897-BCFF-9E197C45D7EE}"/>
    <dgm:cxn modelId="{CE90AC6A-3B15-400D-B36F-CE06536F9EB2}" type="presOf" srcId="{D63F206E-378E-43C8-8B51-86C0B087B75B}" destId="{0FFEDEE0-C6F5-4C9E-99F2-CCD2FEF353A4}" srcOrd="0" destOrd="0" presId="urn:microsoft.com/office/officeart/2005/8/layout/bList2#5"/>
    <dgm:cxn modelId="{98AD4887-DEAA-48DD-BF31-BC5E7B3E7822}" srcId="{0A972F50-3463-4C3B-9589-0247C0069A5F}" destId="{D63F206E-378E-43C8-8B51-86C0B087B75B}" srcOrd="0" destOrd="0" parTransId="{06E8604C-4DE5-4200-A933-632497416E70}" sibTransId="{376CA05F-64AF-496F-88A5-1BEBA21B4712}"/>
    <dgm:cxn modelId="{4DF7572B-27D3-4982-9614-C94A7954CFEB}" type="presOf" srcId="{0A972F50-3463-4C3B-9589-0247C0069A5F}" destId="{149C58E3-85EC-4797-9608-C92BEE520586}" srcOrd="0" destOrd="0" presId="urn:microsoft.com/office/officeart/2005/8/layout/bList2#5"/>
    <dgm:cxn modelId="{000F81BC-D1B2-47E3-9E00-3C426285313A}" type="presOf" srcId="{F8AF412F-7D1C-4CDD-8032-C897C61375A5}" destId="{AFD93E09-0C19-4619-95B2-904929E7B2D9}" srcOrd="0" destOrd="1" presId="urn:microsoft.com/office/officeart/2005/8/layout/bList2#5"/>
    <dgm:cxn modelId="{3BE739AF-43D9-4269-880B-C17130AAA3E2}" type="presOf" srcId="{D63F206E-378E-43C8-8B51-86C0B087B75B}" destId="{6BEA322B-8C05-4502-8686-FFF71ED6B314}" srcOrd="1" destOrd="0" presId="urn:microsoft.com/office/officeart/2005/8/layout/bList2#5"/>
    <dgm:cxn modelId="{C91D85FA-46FC-4AB2-8E09-DE113D8866FC}" type="presOf" srcId="{A781F1C1-001F-4D35-9777-D06B7D12E2E1}" destId="{AFD93E09-0C19-4619-95B2-904929E7B2D9}" srcOrd="0" destOrd="0" presId="urn:microsoft.com/office/officeart/2005/8/layout/bList2#5"/>
    <dgm:cxn modelId="{40DF966C-AD63-4362-9CCA-6DA5D7DF9874}" type="presParOf" srcId="{149C58E3-85EC-4797-9608-C92BEE520586}" destId="{620A947B-F567-41DD-905D-72EEE103AC68}" srcOrd="0" destOrd="0" presId="urn:microsoft.com/office/officeart/2005/8/layout/bList2#5"/>
    <dgm:cxn modelId="{F9C61FBB-582C-4D75-AA57-F2F15D15968A}" type="presParOf" srcId="{620A947B-F567-41DD-905D-72EEE103AC68}" destId="{AFD93E09-0C19-4619-95B2-904929E7B2D9}" srcOrd="0" destOrd="0" presId="urn:microsoft.com/office/officeart/2005/8/layout/bList2#5"/>
    <dgm:cxn modelId="{51092ED8-F60A-4305-98F5-922D2537BA7D}" type="presParOf" srcId="{620A947B-F567-41DD-905D-72EEE103AC68}" destId="{0FFEDEE0-C6F5-4C9E-99F2-CCD2FEF353A4}" srcOrd="1" destOrd="0" presId="urn:microsoft.com/office/officeart/2005/8/layout/bList2#5"/>
    <dgm:cxn modelId="{0E6432E6-3293-4194-8397-855EF1E6AF13}" type="presParOf" srcId="{620A947B-F567-41DD-905D-72EEE103AC68}" destId="{6BEA322B-8C05-4502-8686-FFF71ED6B314}" srcOrd="2" destOrd="0" presId="urn:microsoft.com/office/officeart/2005/8/layout/bList2#5"/>
    <dgm:cxn modelId="{54FCF742-C4CD-4FCC-BBA2-6FA7E89A2996}" type="presParOf" srcId="{620A947B-F567-41DD-905D-72EEE103AC68}" destId="{1852A61B-056C-463A-BB51-ECCD4FF0BDD4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249A-86BE-472E-8342-46566D823CB7}">
      <dsp:nvSpPr>
        <dsp:cNvPr id="0" name=""/>
        <dsp:cNvSpPr/>
      </dsp:nvSpPr>
      <dsp:spPr>
        <a:xfrm>
          <a:off x="6397692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49"/>
              </a:lnTo>
              <a:lnTo>
                <a:pt x="824034" y="267249"/>
              </a:lnTo>
              <a:lnTo>
                <a:pt x="824034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DF0DC-22EA-405A-9D4D-D22B0A6059C8}">
      <dsp:nvSpPr>
        <dsp:cNvPr id="0" name=""/>
        <dsp:cNvSpPr/>
      </dsp:nvSpPr>
      <dsp:spPr>
        <a:xfrm>
          <a:off x="5573658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824034" y="0"/>
              </a:moveTo>
              <a:lnTo>
                <a:pt x="824034" y="267249"/>
              </a:lnTo>
              <a:lnTo>
                <a:pt x="0" y="267249"/>
              </a:lnTo>
              <a:lnTo>
                <a:pt x="0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562A0-85B6-405C-82A2-D07929A0295F}">
      <dsp:nvSpPr>
        <dsp:cNvPr id="0" name=""/>
        <dsp:cNvSpPr/>
      </dsp:nvSpPr>
      <dsp:spPr>
        <a:xfrm>
          <a:off x="4743060" y="972846"/>
          <a:ext cx="1654632" cy="392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08"/>
              </a:lnTo>
              <a:lnTo>
                <a:pt x="1654632" y="267908"/>
              </a:lnTo>
              <a:lnTo>
                <a:pt x="1654632" y="392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F8C12-D8DE-468C-A0F0-D1C03E0E481A}">
      <dsp:nvSpPr>
        <dsp:cNvPr id="0" name=""/>
        <dsp:cNvSpPr/>
      </dsp:nvSpPr>
      <dsp:spPr>
        <a:xfrm>
          <a:off x="3101554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49"/>
              </a:lnTo>
              <a:lnTo>
                <a:pt x="824034" y="267249"/>
              </a:lnTo>
              <a:lnTo>
                <a:pt x="824034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435BA-0F9D-47D1-B022-14B5BA1DAD49}">
      <dsp:nvSpPr>
        <dsp:cNvPr id="0" name=""/>
        <dsp:cNvSpPr/>
      </dsp:nvSpPr>
      <dsp:spPr>
        <a:xfrm>
          <a:off x="2277520" y="2221918"/>
          <a:ext cx="824034" cy="392165"/>
        </a:xfrm>
        <a:custGeom>
          <a:avLst/>
          <a:gdLst/>
          <a:ahLst/>
          <a:cxnLst/>
          <a:rect l="0" t="0" r="0" b="0"/>
          <a:pathLst>
            <a:path>
              <a:moveTo>
                <a:pt x="824034" y="0"/>
              </a:moveTo>
              <a:lnTo>
                <a:pt x="824034" y="267249"/>
              </a:lnTo>
              <a:lnTo>
                <a:pt x="0" y="267249"/>
              </a:lnTo>
              <a:lnTo>
                <a:pt x="0" y="392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AD6B7-27D7-4667-9619-633E1E37193C}">
      <dsp:nvSpPr>
        <dsp:cNvPr id="0" name=""/>
        <dsp:cNvSpPr/>
      </dsp:nvSpPr>
      <dsp:spPr>
        <a:xfrm>
          <a:off x="3101554" y="972846"/>
          <a:ext cx="1641505" cy="392824"/>
        </a:xfrm>
        <a:custGeom>
          <a:avLst/>
          <a:gdLst/>
          <a:ahLst/>
          <a:cxnLst/>
          <a:rect l="0" t="0" r="0" b="0"/>
          <a:pathLst>
            <a:path>
              <a:moveTo>
                <a:pt x="1641505" y="0"/>
              </a:moveTo>
              <a:lnTo>
                <a:pt x="1641505" y="267908"/>
              </a:lnTo>
              <a:lnTo>
                <a:pt x="0" y="267908"/>
              </a:lnTo>
              <a:lnTo>
                <a:pt x="0" y="392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9C52-BCDB-47B7-B9BF-2A82933B4A66}">
      <dsp:nvSpPr>
        <dsp:cNvPr id="0" name=""/>
        <dsp:cNvSpPr/>
      </dsp:nvSpPr>
      <dsp:spPr>
        <a:xfrm>
          <a:off x="3892146" y="133"/>
          <a:ext cx="1701827" cy="972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9A1DA-089F-4A03-BB7E-332059EA9623}">
      <dsp:nvSpPr>
        <dsp:cNvPr id="0" name=""/>
        <dsp:cNvSpPr/>
      </dsp:nvSpPr>
      <dsp:spPr>
        <a:xfrm>
          <a:off x="4041971" y="142466"/>
          <a:ext cx="1701827" cy="9727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itchFamily="18" charset="0"/>
            </a:rPr>
            <a:t>Региональный модельный центр ДО</a:t>
          </a:r>
          <a:endParaRPr lang="ru-RU" sz="1400" b="1" kern="1200" dirty="0"/>
        </a:p>
      </dsp:txBody>
      <dsp:txXfrm>
        <a:off x="4070461" y="170956"/>
        <a:ext cx="1644847" cy="915733"/>
      </dsp:txXfrm>
    </dsp:sp>
    <dsp:sp modelId="{3E06C63C-ADC4-437E-93B6-E5B0B8C77A37}">
      <dsp:nvSpPr>
        <dsp:cNvPr id="0" name=""/>
        <dsp:cNvSpPr/>
      </dsp:nvSpPr>
      <dsp:spPr>
        <a:xfrm>
          <a:off x="2110789" y="1365671"/>
          <a:ext cx="198153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2A10E-E412-4632-9A26-F82EC400EA74}">
      <dsp:nvSpPr>
        <dsp:cNvPr id="0" name=""/>
        <dsp:cNvSpPr/>
      </dsp:nvSpPr>
      <dsp:spPr>
        <a:xfrm>
          <a:off x="2260614" y="1508004"/>
          <a:ext cx="198153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 Antiqua" pitchFamily="18" charset="0"/>
            </a:rPr>
            <a:t>Муниципальный опорный центр дополнительного образования</a:t>
          </a:r>
          <a:endParaRPr lang="ru-RU" sz="1400" kern="1200" dirty="0">
            <a:latin typeface="Book Antiqua" pitchFamily="18" charset="0"/>
          </a:endParaRPr>
        </a:p>
      </dsp:txBody>
      <dsp:txXfrm>
        <a:off x="2285693" y="1533083"/>
        <a:ext cx="1931372" cy="806088"/>
      </dsp:txXfrm>
    </dsp:sp>
    <dsp:sp modelId="{953AEB11-AE60-4E42-BB3A-01972348496A}">
      <dsp:nvSpPr>
        <dsp:cNvPr id="0" name=""/>
        <dsp:cNvSpPr/>
      </dsp:nvSpPr>
      <dsp:spPr>
        <a:xfrm>
          <a:off x="1603310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BC958-FA2A-44B4-A63A-06D9EDEA611A}">
      <dsp:nvSpPr>
        <dsp:cNvPr id="0" name=""/>
        <dsp:cNvSpPr/>
      </dsp:nvSpPr>
      <dsp:spPr>
        <a:xfrm>
          <a:off x="1753134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Организация дополнительного образования</a:t>
          </a:r>
          <a:endParaRPr lang="ru-RU" sz="1100" kern="1200" dirty="0"/>
        </a:p>
      </dsp:txBody>
      <dsp:txXfrm>
        <a:off x="1778213" y="2781495"/>
        <a:ext cx="1298262" cy="806088"/>
      </dsp:txXfrm>
    </dsp:sp>
    <dsp:sp modelId="{F236E189-3709-42A2-BF62-23C95F99DDA1}">
      <dsp:nvSpPr>
        <dsp:cNvPr id="0" name=""/>
        <dsp:cNvSpPr/>
      </dsp:nvSpPr>
      <dsp:spPr>
        <a:xfrm>
          <a:off x="3251379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768E1-5248-41A6-972A-C01F9B156D50}">
      <dsp:nvSpPr>
        <dsp:cNvPr id="0" name=""/>
        <dsp:cNvSpPr/>
      </dsp:nvSpPr>
      <dsp:spPr>
        <a:xfrm>
          <a:off x="3401203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 Antiqua" pitchFamily="18" charset="0"/>
            </a:rPr>
            <a:t>Организация дополнительного образова</a:t>
          </a:r>
          <a:r>
            <a:rPr lang="ru-RU" sz="1100" kern="1200" dirty="0" smtClean="0"/>
            <a:t>ния</a:t>
          </a:r>
          <a:endParaRPr lang="ru-RU" sz="1100" kern="1200" dirty="0"/>
        </a:p>
      </dsp:txBody>
      <dsp:txXfrm>
        <a:off x="3426282" y="2781495"/>
        <a:ext cx="1298262" cy="806088"/>
      </dsp:txXfrm>
    </dsp:sp>
    <dsp:sp modelId="{E075F52F-250F-4D42-B45A-73C5CD80A85A}">
      <dsp:nvSpPr>
        <dsp:cNvPr id="0" name=""/>
        <dsp:cNvSpPr/>
      </dsp:nvSpPr>
      <dsp:spPr>
        <a:xfrm>
          <a:off x="5351581" y="1365671"/>
          <a:ext cx="2092222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356C8-38AA-4FC0-81B9-B6FCFDE8FD08}">
      <dsp:nvSpPr>
        <dsp:cNvPr id="0" name=""/>
        <dsp:cNvSpPr/>
      </dsp:nvSpPr>
      <dsp:spPr>
        <a:xfrm>
          <a:off x="5501406" y="1508004"/>
          <a:ext cx="2092222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Book Antiqua" pitchFamily="18" charset="0"/>
            </a:rPr>
            <a:t>Муниципальный опорный центр дополнительного образования</a:t>
          </a:r>
          <a:endParaRPr lang="ru-RU" sz="1400" kern="1200" dirty="0">
            <a:latin typeface="Book Antiqua" pitchFamily="18" charset="0"/>
          </a:endParaRPr>
        </a:p>
      </dsp:txBody>
      <dsp:txXfrm>
        <a:off x="5526485" y="1533083"/>
        <a:ext cx="2042064" cy="806088"/>
      </dsp:txXfrm>
    </dsp:sp>
    <dsp:sp modelId="{68CCA5A9-5506-4FC9-8F83-39A2430FCF33}">
      <dsp:nvSpPr>
        <dsp:cNvPr id="0" name=""/>
        <dsp:cNvSpPr/>
      </dsp:nvSpPr>
      <dsp:spPr>
        <a:xfrm>
          <a:off x="4899448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6DAF8-512C-4EAD-AC5E-84BA28FE3BE5}">
      <dsp:nvSpPr>
        <dsp:cNvPr id="0" name=""/>
        <dsp:cNvSpPr/>
      </dsp:nvSpPr>
      <dsp:spPr>
        <a:xfrm>
          <a:off x="5049272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 Antiqua" pitchFamily="18" charset="0"/>
            </a:rPr>
            <a:t>Организация дополнительного образовани</a:t>
          </a:r>
          <a:r>
            <a:rPr lang="ru-RU" sz="1100" kern="1200" dirty="0" smtClean="0"/>
            <a:t>я</a:t>
          </a:r>
          <a:endParaRPr lang="ru-RU" sz="1100" kern="1200" dirty="0"/>
        </a:p>
      </dsp:txBody>
      <dsp:txXfrm>
        <a:off x="5074351" y="2781495"/>
        <a:ext cx="1298262" cy="806088"/>
      </dsp:txXfrm>
    </dsp:sp>
    <dsp:sp modelId="{2E7C2E31-C8D6-40EA-8DCA-704D70BD8F65}">
      <dsp:nvSpPr>
        <dsp:cNvPr id="0" name=""/>
        <dsp:cNvSpPr/>
      </dsp:nvSpPr>
      <dsp:spPr>
        <a:xfrm>
          <a:off x="6547517" y="2614083"/>
          <a:ext cx="1348420" cy="85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EBBBF-7D86-47A5-A9C3-0BDC2FD8C323}">
      <dsp:nvSpPr>
        <dsp:cNvPr id="0" name=""/>
        <dsp:cNvSpPr/>
      </dsp:nvSpPr>
      <dsp:spPr>
        <a:xfrm>
          <a:off x="6697341" y="2756416"/>
          <a:ext cx="1348420" cy="8562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 Antiqua" pitchFamily="18" charset="0"/>
            </a:rPr>
            <a:t>Организация дополнительного образования</a:t>
          </a:r>
          <a:endParaRPr lang="ru-RU" sz="1100" kern="1200" dirty="0">
            <a:latin typeface="Book Antiqua" pitchFamily="18" charset="0"/>
          </a:endParaRPr>
        </a:p>
      </dsp:txBody>
      <dsp:txXfrm>
        <a:off x="6722420" y="2781495"/>
        <a:ext cx="1298262" cy="8060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93E09-0C19-4619-95B2-904929E7B2D9}">
      <dsp:nvSpPr>
        <dsp:cNvPr id="0" name=""/>
        <dsp:cNvSpPr/>
      </dsp:nvSpPr>
      <dsp:spPr>
        <a:xfrm>
          <a:off x="2283573" y="7052"/>
          <a:ext cx="5791362" cy="36157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0E1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ДОП под запрос ребенка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большой выбор ДОП и организаций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2368295" y="91774"/>
        <a:ext cx="5621918" cy="3531053"/>
      </dsp:txXfrm>
    </dsp:sp>
    <dsp:sp modelId="{6BEA322B-8C05-4502-8686-FFF71ED6B314}">
      <dsp:nvSpPr>
        <dsp:cNvPr id="0" name=""/>
        <dsp:cNvSpPr/>
      </dsp:nvSpPr>
      <dsp:spPr>
        <a:xfrm>
          <a:off x="2269090" y="3622827"/>
          <a:ext cx="5820328" cy="1554783"/>
        </a:xfrm>
        <a:prstGeom prst="rect">
          <a:avLst/>
        </a:prstGeom>
        <a:solidFill>
          <a:srgbClr val="F0E14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Индивидуально-личностный</a:t>
          </a:r>
          <a:endParaRPr lang="ru-RU" sz="3600" kern="1200" dirty="0"/>
        </a:p>
      </dsp:txBody>
      <dsp:txXfrm>
        <a:off x="2269090" y="3622827"/>
        <a:ext cx="4098822" cy="1554783"/>
      </dsp:txXfrm>
    </dsp:sp>
    <dsp:sp modelId="{1852A61B-056C-463A-BB51-ECCD4FF0BDD4}">
      <dsp:nvSpPr>
        <dsp:cNvPr id="0" name=""/>
        <dsp:cNvSpPr/>
      </dsp:nvSpPr>
      <dsp:spPr>
        <a:xfrm>
          <a:off x="6305499" y="3869790"/>
          <a:ext cx="1695321" cy="169532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93E09-0C19-4619-95B2-904929E7B2D9}">
      <dsp:nvSpPr>
        <dsp:cNvPr id="0" name=""/>
        <dsp:cNvSpPr/>
      </dsp:nvSpPr>
      <dsp:spPr>
        <a:xfrm>
          <a:off x="2283573" y="7052"/>
          <a:ext cx="5791362" cy="36157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разнообразие форм, технологий в ДОП, представленных на Портале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профессиональные педагоги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2368295" y="91774"/>
        <a:ext cx="5621918" cy="3531053"/>
      </dsp:txXfrm>
    </dsp:sp>
    <dsp:sp modelId="{6BEA322B-8C05-4502-8686-FFF71ED6B314}">
      <dsp:nvSpPr>
        <dsp:cNvPr id="0" name=""/>
        <dsp:cNvSpPr/>
      </dsp:nvSpPr>
      <dsp:spPr>
        <a:xfrm>
          <a:off x="2269090" y="3622827"/>
          <a:ext cx="5820328" cy="1554783"/>
        </a:xfrm>
        <a:prstGeom prst="rect">
          <a:avLst/>
        </a:prstGeom>
        <a:solidFill>
          <a:srgbClr val="F7964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Организационно-педагогический</a:t>
          </a:r>
          <a:endParaRPr lang="ru-RU" sz="3600" kern="1200" dirty="0"/>
        </a:p>
      </dsp:txBody>
      <dsp:txXfrm>
        <a:off x="2269090" y="3622827"/>
        <a:ext cx="4098822" cy="1554783"/>
      </dsp:txXfrm>
    </dsp:sp>
    <dsp:sp modelId="{1852A61B-056C-463A-BB51-ECCD4FF0BDD4}">
      <dsp:nvSpPr>
        <dsp:cNvPr id="0" name=""/>
        <dsp:cNvSpPr/>
      </dsp:nvSpPr>
      <dsp:spPr>
        <a:xfrm>
          <a:off x="6305499" y="3869790"/>
          <a:ext cx="1695321" cy="169532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7E0F6-27A6-4109-9919-25D210D39006}">
      <dsp:nvSpPr>
        <dsp:cNvPr id="0" name=""/>
        <dsp:cNvSpPr/>
      </dsp:nvSpPr>
      <dsp:spPr>
        <a:xfrm>
          <a:off x="576070" y="216021"/>
          <a:ext cx="2338951" cy="1651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Разработка и утверждение НПА на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региональном уровне</a:t>
          </a:r>
          <a:endParaRPr lang="ru-RU" sz="1800" kern="1200" dirty="0"/>
        </a:p>
      </dsp:txBody>
      <dsp:txXfrm>
        <a:off x="624445" y="264396"/>
        <a:ext cx="2242201" cy="1554891"/>
      </dsp:txXfrm>
    </dsp:sp>
    <dsp:sp modelId="{27B65CBA-BDB2-4BEA-B6C7-261FFB0509FC}">
      <dsp:nvSpPr>
        <dsp:cNvPr id="0" name=""/>
        <dsp:cNvSpPr/>
      </dsp:nvSpPr>
      <dsp:spPr>
        <a:xfrm rot="2441">
          <a:off x="3145016" y="820249"/>
          <a:ext cx="554076" cy="445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145016" y="909315"/>
        <a:ext cx="420407" cy="267339"/>
      </dsp:txXfrm>
    </dsp:sp>
    <dsp:sp modelId="{EDD543D4-8EDF-4289-9EB3-8866B699DC6D}">
      <dsp:nvSpPr>
        <dsp:cNvPr id="0" name=""/>
        <dsp:cNvSpPr/>
      </dsp:nvSpPr>
      <dsp:spPr>
        <a:xfrm>
          <a:off x="3960449" y="288036"/>
          <a:ext cx="2038733" cy="1512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Разработка и утверждение НПА на муниципальном уровне </a:t>
          </a:r>
          <a:endParaRPr lang="ru-RU" sz="1800" kern="1200" dirty="0"/>
        </a:p>
      </dsp:txBody>
      <dsp:txXfrm>
        <a:off x="4004740" y="332327"/>
        <a:ext cx="1950151" cy="1423622"/>
      </dsp:txXfrm>
    </dsp:sp>
    <dsp:sp modelId="{B6B91E53-5F48-4206-ADEF-EF58D002BA98}">
      <dsp:nvSpPr>
        <dsp:cNvPr id="0" name=""/>
        <dsp:cNvSpPr/>
      </dsp:nvSpPr>
      <dsp:spPr>
        <a:xfrm rot="21592692">
          <a:off x="6168488" y="818394"/>
          <a:ext cx="407873" cy="445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168488" y="907637"/>
        <a:ext cx="285511" cy="267339"/>
      </dsp:txXfrm>
    </dsp:sp>
    <dsp:sp modelId="{BFF7C097-C67D-4191-93EF-0A3573C6B7FB}">
      <dsp:nvSpPr>
        <dsp:cNvPr id="0" name=""/>
        <dsp:cNvSpPr/>
      </dsp:nvSpPr>
      <dsp:spPr>
        <a:xfrm>
          <a:off x="6768754" y="281751"/>
          <a:ext cx="2334855" cy="1512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Финансовое обоснование реализации проекта </a:t>
          </a:r>
          <a:endParaRPr lang="ru-RU" sz="1800" kern="1200" dirty="0"/>
        </a:p>
      </dsp:txBody>
      <dsp:txXfrm>
        <a:off x="6813045" y="326042"/>
        <a:ext cx="2246273" cy="1423622"/>
      </dsp:txXfrm>
    </dsp:sp>
    <dsp:sp modelId="{2DC51570-5716-46A9-8F3D-11FCF1ADB043}">
      <dsp:nvSpPr>
        <dsp:cNvPr id="0" name=""/>
        <dsp:cNvSpPr/>
      </dsp:nvSpPr>
      <dsp:spPr>
        <a:xfrm rot="5441949">
          <a:off x="7769327" y="1853340"/>
          <a:ext cx="308371" cy="445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7790408" y="1921940"/>
        <a:ext cx="267339" cy="215860"/>
      </dsp:txXfrm>
    </dsp:sp>
    <dsp:sp modelId="{0922D2DC-A2A6-41B5-AAB4-510A449CAA0E}">
      <dsp:nvSpPr>
        <dsp:cNvPr id="0" name=""/>
        <dsp:cNvSpPr/>
      </dsp:nvSpPr>
      <dsp:spPr>
        <a:xfrm>
          <a:off x="6793907" y="2375744"/>
          <a:ext cx="2231962" cy="1633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Заполнение регионального сегмента федерального навигатора ДОД </a:t>
          </a:r>
          <a:endParaRPr lang="ru-RU" sz="1800" kern="1200" dirty="0"/>
        </a:p>
      </dsp:txBody>
      <dsp:txXfrm>
        <a:off x="6841754" y="2423591"/>
        <a:ext cx="2136268" cy="1537923"/>
      </dsp:txXfrm>
    </dsp:sp>
    <dsp:sp modelId="{6D4E128A-741E-4E96-BC40-D5128741C914}">
      <dsp:nvSpPr>
        <dsp:cNvPr id="0" name=""/>
        <dsp:cNvSpPr/>
      </dsp:nvSpPr>
      <dsp:spPr>
        <a:xfrm rot="10805057">
          <a:off x="6286123" y="2967645"/>
          <a:ext cx="358834" cy="44556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6393773" y="3056837"/>
        <a:ext cx="251184" cy="267339"/>
      </dsp:txXfrm>
    </dsp:sp>
    <dsp:sp modelId="{B3C31D53-7DF2-4D08-B4C1-60E7CEB24F5E}">
      <dsp:nvSpPr>
        <dsp:cNvPr id="0" name=""/>
        <dsp:cNvSpPr/>
      </dsp:nvSpPr>
      <dsp:spPr>
        <a:xfrm>
          <a:off x="3971929" y="2376262"/>
          <a:ext cx="2144933" cy="162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Заключение соглашение с СОНКО (движение денежных потоков)</a:t>
          </a:r>
          <a:endParaRPr lang="ru-RU" sz="1800" kern="1200" dirty="0"/>
        </a:p>
      </dsp:txBody>
      <dsp:txXfrm>
        <a:off x="4019499" y="2423832"/>
        <a:ext cx="2049793" cy="1529012"/>
      </dsp:txXfrm>
    </dsp:sp>
    <dsp:sp modelId="{9E0191CF-11E0-4405-B015-601BA5ACCDF1}">
      <dsp:nvSpPr>
        <dsp:cNvPr id="0" name=""/>
        <dsp:cNvSpPr/>
      </dsp:nvSpPr>
      <dsp:spPr>
        <a:xfrm rot="10873029">
          <a:off x="3171733" y="2931776"/>
          <a:ext cx="565554" cy="445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305387" y="3022309"/>
        <a:ext cx="431885" cy="267339"/>
      </dsp:txXfrm>
    </dsp:sp>
    <dsp:sp modelId="{469EC8C8-A2D3-4532-8041-CDFE32F7EC8D}">
      <dsp:nvSpPr>
        <dsp:cNvPr id="0" name=""/>
        <dsp:cNvSpPr/>
      </dsp:nvSpPr>
      <dsp:spPr>
        <a:xfrm>
          <a:off x="599031" y="2304258"/>
          <a:ext cx="2306055" cy="1628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Выдача сертификатов на дополнительное образования</a:t>
          </a:r>
          <a:endParaRPr lang="ru-RU" sz="1800" kern="1200" dirty="0"/>
        </a:p>
      </dsp:txBody>
      <dsp:txXfrm>
        <a:off x="646721" y="2351948"/>
        <a:ext cx="2210675" cy="1532879"/>
      </dsp:txXfrm>
    </dsp:sp>
    <dsp:sp modelId="{E4EE148F-D317-4417-91AD-588643DD880C}">
      <dsp:nvSpPr>
        <dsp:cNvPr id="0" name=""/>
        <dsp:cNvSpPr/>
      </dsp:nvSpPr>
      <dsp:spPr>
        <a:xfrm rot="1644534">
          <a:off x="3200068" y="3891309"/>
          <a:ext cx="944336" cy="445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207571" y="3949656"/>
        <a:ext cx="810667" cy="267339"/>
      </dsp:txXfrm>
    </dsp:sp>
    <dsp:sp modelId="{40CCD2BB-EAD5-4FB7-A4D6-41F81E8477F8}">
      <dsp:nvSpPr>
        <dsp:cNvPr id="0" name=""/>
        <dsp:cNvSpPr/>
      </dsp:nvSpPr>
      <dsp:spPr>
        <a:xfrm>
          <a:off x="2808319" y="4536502"/>
          <a:ext cx="5076433" cy="891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Зачисление 100%  детей на программы дополнительного образования по сертификатом ДОД</a:t>
          </a:r>
          <a:endParaRPr lang="ru-RU" sz="2000" kern="1200" dirty="0"/>
        </a:p>
      </dsp:txBody>
      <dsp:txXfrm>
        <a:off x="2834433" y="4562616"/>
        <a:ext cx="5024205" cy="839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A06F3-6481-45E9-8F8C-BE004099006A}">
      <dsp:nvSpPr>
        <dsp:cNvPr id="0" name=""/>
        <dsp:cNvSpPr/>
      </dsp:nvSpPr>
      <dsp:spPr>
        <a:xfrm>
          <a:off x="356685" y="692982"/>
          <a:ext cx="2659011" cy="223641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FD3E6-FE1E-48CE-83AF-07C20C69396B}">
      <dsp:nvSpPr>
        <dsp:cNvPr id="0" name=""/>
        <dsp:cNvSpPr/>
      </dsp:nvSpPr>
      <dsp:spPr>
        <a:xfrm>
          <a:off x="26248" y="2925225"/>
          <a:ext cx="3213210" cy="8627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Сертифицированные программы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222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48" y="2925225"/>
        <a:ext cx="3213210" cy="862751"/>
      </dsp:txXfrm>
    </dsp:sp>
    <dsp:sp modelId="{BA270137-697A-456B-A0E0-3151CA20424C}">
      <dsp:nvSpPr>
        <dsp:cNvPr id="0" name=""/>
        <dsp:cNvSpPr/>
      </dsp:nvSpPr>
      <dsp:spPr>
        <a:xfrm>
          <a:off x="7155030" y="1020774"/>
          <a:ext cx="2373513" cy="1976457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96E7B-7BF7-4AE5-A666-667FCA748BDB}">
      <dsp:nvSpPr>
        <dsp:cNvPr id="0" name=""/>
        <dsp:cNvSpPr/>
      </dsp:nvSpPr>
      <dsp:spPr>
        <a:xfrm>
          <a:off x="6461488" y="2955185"/>
          <a:ext cx="3726570" cy="83413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Бюджетные программы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</a:p>
      </dsp:txBody>
      <dsp:txXfrm>
        <a:off x="6461488" y="2955185"/>
        <a:ext cx="3726570" cy="834131"/>
      </dsp:txXfrm>
    </dsp:sp>
    <dsp:sp modelId="{ED251619-C5B7-41CE-92E0-84F307E6BEDE}">
      <dsp:nvSpPr>
        <dsp:cNvPr id="0" name=""/>
        <dsp:cNvSpPr/>
      </dsp:nvSpPr>
      <dsp:spPr>
        <a:xfrm>
          <a:off x="3539832" y="753875"/>
          <a:ext cx="2679113" cy="2243351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34902-9E6C-40BF-835E-8AE5F0621012}">
      <dsp:nvSpPr>
        <dsp:cNvPr id="0" name=""/>
        <dsp:cNvSpPr/>
      </dsp:nvSpPr>
      <dsp:spPr>
        <a:xfrm>
          <a:off x="3486928" y="2950349"/>
          <a:ext cx="2804013" cy="83897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Платные программы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138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6928" y="2950349"/>
        <a:ext cx="2804013" cy="838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DED29-E0EA-4511-B061-804ECC763942}">
      <dsp:nvSpPr>
        <dsp:cNvPr id="0" name=""/>
        <dsp:cNvSpPr/>
      </dsp:nvSpPr>
      <dsp:spPr>
        <a:xfrm>
          <a:off x="0" y="79534"/>
          <a:ext cx="10358510" cy="625780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Институциональный</a:t>
          </a:r>
          <a:endParaRPr lang="ru-RU" sz="3600" kern="1200" dirty="0"/>
        </a:p>
      </dsp:txBody>
      <dsp:txXfrm>
        <a:off x="2134280" y="79534"/>
        <a:ext cx="8224229" cy="625780"/>
      </dsp:txXfrm>
    </dsp:sp>
    <dsp:sp modelId="{10E3D821-9622-4896-85F5-38F4A476AECD}">
      <dsp:nvSpPr>
        <dsp:cNvPr id="0" name=""/>
        <dsp:cNvSpPr/>
      </dsp:nvSpPr>
      <dsp:spPr>
        <a:xfrm>
          <a:off x="220379" y="0"/>
          <a:ext cx="1756098" cy="7848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F7B22-9548-456F-8D45-6175FA985CC2}">
      <dsp:nvSpPr>
        <dsp:cNvPr id="0" name=""/>
        <dsp:cNvSpPr/>
      </dsp:nvSpPr>
      <dsp:spPr>
        <a:xfrm>
          <a:off x="0" y="905498"/>
          <a:ext cx="10358510" cy="625780"/>
        </a:xfrm>
        <a:prstGeom prst="roundRect">
          <a:avLst>
            <a:gd name="adj" fmla="val 1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Территориальный</a:t>
          </a:r>
          <a:endParaRPr lang="ru-RU" sz="3600" kern="1200" dirty="0"/>
        </a:p>
      </dsp:txBody>
      <dsp:txXfrm>
        <a:off x="2134280" y="905498"/>
        <a:ext cx="8224229" cy="625780"/>
      </dsp:txXfrm>
    </dsp:sp>
    <dsp:sp modelId="{6853F4D5-6776-4492-A43C-3B8FC348CA15}">
      <dsp:nvSpPr>
        <dsp:cNvPr id="0" name=""/>
        <dsp:cNvSpPr/>
      </dsp:nvSpPr>
      <dsp:spPr>
        <a:xfrm>
          <a:off x="293883" y="847426"/>
          <a:ext cx="1609090" cy="7419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5259D-F6FB-4AA2-97CF-727617367931}">
      <dsp:nvSpPr>
        <dsp:cNvPr id="0" name=""/>
        <dsp:cNvSpPr/>
      </dsp:nvSpPr>
      <dsp:spPr>
        <a:xfrm>
          <a:off x="0" y="1670449"/>
          <a:ext cx="10358510" cy="62578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Информационный</a:t>
          </a:r>
          <a:endParaRPr lang="ru-RU" sz="3600" kern="1200" dirty="0"/>
        </a:p>
      </dsp:txBody>
      <dsp:txXfrm>
        <a:off x="2134280" y="1670449"/>
        <a:ext cx="8224229" cy="625780"/>
      </dsp:txXfrm>
    </dsp:sp>
    <dsp:sp modelId="{3526E2EA-9BCF-4E61-B9AD-2330C8D88107}">
      <dsp:nvSpPr>
        <dsp:cNvPr id="0" name=""/>
        <dsp:cNvSpPr/>
      </dsp:nvSpPr>
      <dsp:spPr>
        <a:xfrm>
          <a:off x="366362" y="1651929"/>
          <a:ext cx="1464133" cy="6628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689FB-3AA5-4D8B-B330-664A68981546}">
      <dsp:nvSpPr>
        <dsp:cNvPr id="0" name=""/>
        <dsp:cNvSpPr/>
      </dsp:nvSpPr>
      <dsp:spPr>
        <a:xfrm>
          <a:off x="0" y="2475020"/>
          <a:ext cx="10358510" cy="62578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Экономический</a:t>
          </a:r>
          <a:endParaRPr lang="ru-RU" sz="3600" kern="1200" dirty="0"/>
        </a:p>
      </dsp:txBody>
      <dsp:txXfrm>
        <a:off x="2134280" y="2475020"/>
        <a:ext cx="8224229" cy="625780"/>
      </dsp:txXfrm>
    </dsp:sp>
    <dsp:sp modelId="{1D671913-9F61-4FF4-9DF5-D0C8DDD4FD62}">
      <dsp:nvSpPr>
        <dsp:cNvPr id="0" name=""/>
        <dsp:cNvSpPr/>
      </dsp:nvSpPr>
      <dsp:spPr>
        <a:xfrm>
          <a:off x="297011" y="2377328"/>
          <a:ext cx="1602834" cy="8211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EE79A-607B-4B6F-B501-9A3AF73603D7}">
      <dsp:nvSpPr>
        <dsp:cNvPr id="0" name=""/>
        <dsp:cNvSpPr/>
      </dsp:nvSpPr>
      <dsp:spPr>
        <a:xfrm>
          <a:off x="0" y="3313565"/>
          <a:ext cx="10358510" cy="62578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Социальный</a:t>
          </a:r>
          <a:endParaRPr lang="ru-RU" sz="3600" kern="1200" dirty="0"/>
        </a:p>
      </dsp:txBody>
      <dsp:txXfrm>
        <a:off x="2134280" y="3313565"/>
        <a:ext cx="8224229" cy="625780"/>
      </dsp:txXfrm>
    </dsp:sp>
    <dsp:sp modelId="{D0D89D81-9853-4A77-A6A2-5B62734EE8A1}">
      <dsp:nvSpPr>
        <dsp:cNvPr id="0" name=""/>
        <dsp:cNvSpPr/>
      </dsp:nvSpPr>
      <dsp:spPr>
        <a:xfrm>
          <a:off x="362757" y="3261070"/>
          <a:ext cx="1471343" cy="7307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82153-DD7D-4DC0-8ACB-AAA2E2DCE028}">
      <dsp:nvSpPr>
        <dsp:cNvPr id="0" name=""/>
        <dsp:cNvSpPr/>
      </dsp:nvSpPr>
      <dsp:spPr>
        <a:xfrm>
          <a:off x="0" y="4093272"/>
          <a:ext cx="10358510" cy="625780"/>
        </a:xfrm>
        <a:prstGeom prst="roundRect">
          <a:avLst>
            <a:gd name="adj" fmla="val 1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Индивидуально-личностный</a:t>
          </a:r>
          <a:endParaRPr lang="ru-RU" sz="3600" kern="1200" dirty="0"/>
        </a:p>
      </dsp:txBody>
      <dsp:txXfrm>
        <a:off x="2134280" y="4093272"/>
        <a:ext cx="8224229" cy="625780"/>
      </dsp:txXfrm>
    </dsp:sp>
    <dsp:sp modelId="{DC15A360-DF84-4FC8-8FF9-19241B78267D}">
      <dsp:nvSpPr>
        <dsp:cNvPr id="0" name=""/>
        <dsp:cNvSpPr/>
      </dsp:nvSpPr>
      <dsp:spPr>
        <a:xfrm>
          <a:off x="299456" y="4054419"/>
          <a:ext cx="1597945" cy="7034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08CFE-F37A-464B-A97C-F1C8F0F1E9EB}">
      <dsp:nvSpPr>
        <dsp:cNvPr id="0" name=""/>
        <dsp:cNvSpPr/>
      </dsp:nvSpPr>
      <dsp:spPr>
        <a:xfrm>
          <a:off x="0" y="4882717"/>
          <a:ext cx="10358510" cy="62578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Организационно-педагогический</a:t>
          </a:r>
          <a:endParaRPr lang="ru-RU" sz="3600" kern="1200" dirty="0"/>
        </a:p>
      </dsp:txBody>
      <dsp:txXfrm>
        <a:off x="2134280" y="4882717"/>
        <a:ext cx="8224229" cy="625780"/>
      </dsp:txXfrm>
    </dsp:sp>
    <dsp:sp modelId="{CAEC6490-67A4-4B9E-9E8F-AA74940821E3}">
      <dsp:nvSpPr>
        <dsp:cNvPr id="0" name=""/>
        <dsp:cNvSpPr/>
      </dsp:nvSpPr>
      <dsp:spPr>
        <a:xfrm>
          <a:off x="648009" y="4820484"/>
          <a:ext cx="900838" cy="7502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93E09-0C19-4619-95B2-904929E7B2D9}">
      <dsp:nvSpPr>
        <dsp:cNvPr id="0" name=""/>
        <dsp:cNvSpPr/>
      </dsp:nvSpPr>
      <dsp:spPr>
        <a:xfrm>
          <a:off x="2140585" y="7052"/>
          <a:ext cx="6077339" cy="36157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шесть направленностей дополнительного образования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лицензированные организации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сертифицированные ДОП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равные условия зачисления в объединения для всех детей</a:t>
          </a:r>
          <a:endParaRPr lang="ru-RU" sz="2800" kern="1200" dirty="0"/>
        </a:p>
      </dsp:txBody>
      <dsp:txXfrm>
        <a:off x="2225307" y="91774"/>
        <a:ext cx="5907895" cy="3531053"/>
      </dsp:txXfrm>
    </dsp:sp>
    <dsp:sp modelId="{6BEA322B-8C05-4502-8686-FFF71ED6B314}">
      <dsp:nvSpPr>
        <dsp:cNvPr id="0" name=""/>
        <dsp:cNvSpPr/>
      </dsp:nvSpPr>
      <dsp:spPr>
        <a:xfrm>
          <a:off x="2069091" y="3622827"/>
          <a:ext cx="6220327" cy="1554783"/>
        </a:xfrm>
        <a:prstGeom prst="rect">
          <a:avLst/>
        </a:prstGeom>
        <a:solidFill>
          <a:srgbClr val="4F81B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Институциональный</a:t>
          </a:r>
          <a:endParaRPr lang="ru-RU" sz="3600" kern="1200" dirty="0"/>
        </a:p>
      </dsp:txBody>
      <dsp:txXfrm>
        <a:off x="2069091" y="3622827"/>
        <a:ext cx="4380512" cy="1554783"/>
      </dsp:txXfrm>
    </dsp:sp>
    <dsp:sp modelId="{1852A61B-056C-463A-BB51-ECCD4FF0BDD4}">
      <dsp:nvSpPr>
        <dsp:cNvPr id="0" name=""/>
        <dsp:cNvSpPr/>
      </dsp:nvSpPr>
      <dsp:spPr>
        <a:xfrm>
          <a:off x="6305499" y="3869790"/>
          <a:ext cx="1695321" cy="169532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93E09-0C19-4619-95B2-904929E7B2D9}">
      <dsp:nvSpPr>
        <dsp:cNvPr id="0" name=""/>
        <dsp:cNvSpPr/>
      </dsp:nvSpPr>
      <dsp:spPr>
        <a:xfrm>
          <a:off x="2283573" y="7052"/>
          <a:ext cx="5791362" cy="36157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CFA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организации в 19 МР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«карта ДОП»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ДОП с дистанционной формой обучения</a:t>
          </a:r>
          <a:endParaRPr lang="ru-RU" sz="2800" kern="1200" dirty="0"/>
        </a:p>
      </dsp:txBody>
      <dsp:txXfrm>
        <a:off x="2368295" y="91774"/>
        <a:ext cx="5621918" cy="3531053"/>
      </dsp:txXfrm>
    </dsp:sp>
    <dsp:sp modelId="{6BEA322B-8C05-4502-8686-FFF71ED6B314}">
      <dsp:nvSpPr>
        <dsp:cNvPr id="0" name=""/>
        <dsp:cNvSpPr/>
      </dsp:nvSpPr>
      <dsp:spPr>
        <a:xfrm>
          <a:off x="2269090" y="3622827"/>
          <a:ext cx="5820328" cy="1554783"/>
        </a:xfrm>
        <a:prstGeom prst="rect">
          <a:avLst/>
        </a:prstGeom>
        <a:solidFill>
          <a:srgbClr val="49CFA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Территориальный</a:t>
          </a:r>
          <a:endParaRPr lang="ru-RU" sz="3600" kern="1200" dirty="0"/>
        </a:p>
      </dsp:txBody>
      <dsp:txXfrm>
        <a:off x="2269090" y="3622827"/>
        <a:ext cx="4098822" cy="1554783"/>
      </dsp:txXfrm>
    </dsp:sp>
    <dsp:sp modelId="{1852A61B-056C-463A-BB51-ECCD4FF0BDD4}">
      <dsp:nvSpPr>
        <dsp:cNvPr id="0" name=""/>
        <dsp:cNvSpPr/>
      </dsp:nvSpPr>
      <dsp:spPr>
        <a:xfrm>
          <a:off x="6305499" y="3869790"/>
          <a:ext cx="1695321" cy="169532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93E09-0C19-4619-95B2-904929E7B2D9}">
      <dsp:nvSpPr>
        <dsp:cNvPr id="0" name=""/>
        <dsp:cNvSpPr/>
      </dsp:nvSpPr>
      <dsp:spPr>
        <a:xfrm>
          <a:off x="2283573" y="7052"/>
          <a:ext cx="5791362" cy="36157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7D8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общедоступный Портал персонифицированного дополнительного образования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полные тексты ДОП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рейтинг ДОП и организаций</a:t>
          </a:r>
          <a:endParaRPr lang="ru-RU" sz="2800" kern="1200" dirty="0"/>
        </a:p>
      </dsp:txBody>
      <dsp:txXfrm>
        <a:off x="2368295" y="91774"/>
        <a:ext cx="5621918" cy="3531053"/>
      </dsp:txXfrm>
    </dsp:sp>
    <dsp:sp modelId="{6BEA322B-8C05-4502-8686-FFF71ED6B314}">
      <dsp:nvSpPr>
        <dsp:cNvPr id="0" name=""/>
        <dsp:cNvSpPr/>
      </dsp:nvSpPr>
      <dsp:spPr>
        <a:xfrm>
          <a:off x="2269090" y="3622827"/>
          <a:ext cx="5820328" cy="1554783"/>
        </a:xfrm>
        <a:prstGeom prst="rect">
          <a:avLst/>
        </a:prstGeom>
        <a:solidFill>
          <a:srgbClr val="47D87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Информационный</a:t>
          </a:r>
          <a:endParaRPr lang="ru-RU" sz="3600" kern="1200" dirty="0"/>
        </a:p>
      </dsp:txBody>
      <dsp:txXfrm>
        <a:off x="2269090" y="3622827"/>
        <a:ext cx="4098822" cy="1554783"/>
      </dsp:txXfrm>
    </dsp:sp>
    <dsp:sp modelId="{1852A61B-056C-463A-BB51-ECCD4FF0BDD4}">
      <dsp:nvSpPr>
        <dsp:cNvPr id="0" name=""/>
        <dsp:cNvSpPr/>
      </dsp:nvSpPr>
      <dsp:spPr>
        <a:xfrm>
          <a:off x="6305499" y="3869790"/>
          <a:ext cx="1695321" cy="169532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93E09-0C19-4619-95B2-904929E7B2D9}">
      <dsp:nvSpPr>
        <dsp:cNvPr id="0" name=""/>
        <dsp:cNvSpPr/>
      </dsp:nvSpPr>
      <dsp:spPr>
        <a:xfrm>
          <a:off x="2356105" y="4100"/>
          <a:ext cx="5646299" cy="42440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7D8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сертификат – гарантия бесплатного </a:t>
          </a:r>
          <a:r>
            <a:rPr lang="ru-RU" sz="2800" kern="1200" dirty="0" err="1" smtClean="0"/>
            <a:t>д</a:t>
          </a:r>
          <a:r>
            <a:rPr lang="ru-RU" sz="2800" kern="1200" dirty="0" smtClean="0"/>
            <a:t>/о для ребенка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определенный в муниципалитете номинал сертификата 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нормативная стоимость ДОП с учетом обновления материально-технической базы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повышение конкуренции среди организаций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2455548" y="103543"/>
        <a:ext cx="5447413" cy="4144589"/>
      </dsp:txXfrm>
    </dsp:sp>
    <dsp:sp modelId="{6BEA322B-8C05-4502-8686-FFF71ED6B314}">
      <dsp:nvSpPr>
        <dsp:cNvPr id="0" name=""/>
        <dsp:cNvSpPr/>
      </dsp:nvSpPr>
      <dsp:spPr>
        <a:xfrm>
          <a:off x="2341985" y="4270614"/>
          <a:ext cx="5674539" cy="1515839"/>
        </a:xfrm>
        <a:prstGeom prst="rect">
          <a:avLst/>
        </a:prstGeom>
        <a:solidFill>
          <a:srgbClr val="60E14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Экономический</a:t>
          </a:r>
          <a:endParaRPr lang="ru-RU" sz="3600" kern="1200" dirty="0"/>
        </a:p>
      </dsp:txBody>
      <dsp:txXfrm>
        <a:off x="2341985" y="4270614"/>
        <a:ext cx="3996154" cy="1515839"/>
      </dsp:txXfrm>
    </dsp:sp>
    <dsp:sp modelId="{1852A61B-056C-463A-BB51-ECCD4FF0BDD4}">
      <dsp:nvSpPr>
        <dsp:cNvPr id="0" name=""/>
        <dsp:cNvSpPr/>
      </dsp:nvSpPr>
      <dsp:spPr>
        <a:xfrm>
          <a:off x="6277288" y="4129497"/>
          <a:ext cx="1652856" cy="1652856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93E09-0C19-4619-95B2-904929E7B2D9}">
      <dsp:nvSpPr>
        <dsp:cNvPr id="0" name=""/>
        <dsp:cNvSpPr/>
      </dsp:nvSpPr>
      <dsp:spPr>
        <a:xfrm>
          <a:off x="2283573" y="7052"/>
          <a:ext cx="5791362" cy="36157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CE9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независимость получения сертификата и выбора ДОП от социального статуса семьи</a:t>
          </a:r>
          <a:endParaRPr lang="ru-RU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ДОП для всех категорий детей: одаренных, с ОВЗ, в сложной ситуации, сельской местности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2368295" y="91774"/>
        <a:ext cx="5621918" cy="3531053"/>
      </dsp:txXfrm>
    </dsp:sp>
    <dsp:sp modelId="{6BEA322B-8C05-4502-8686-FFF71ED6B314}">
      <dsp:nvSpPr>
        <dsp:cNvPr id="0" name=""/>
        <dsp:cNvSpPr/>
      </dsp:nvSpPr>
      <dsp:spPr>
        <a:xfrm>
          <a:off x="2269090" y="3622827"/>
          <a:ext cx="5820328" cy="1554783"/>
        </a:xfrm>
        <a:prstGeom prst="rect">
          <a:avLst/>
        </a:prstGeom>
        <a:solidFill>
          <a:srgbClr val="ACE94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Социальный</a:t>
          </a:r>
          <a:endParaRPr lang="ru-RU" sz="3600" kern="1200" dirty="0"/>
        </a:p>
      </dsp:txBody>
      <dsp:txXfrm>
        <a:off x="2269090" y="3622827"/>
        <a:ext cx="4098822" cy="1554783"/>
      </dsp:txXfrm>
    </dsp:sp>
    <dsp:sp modelId="{1852A61B-056C-463A-BB51-ECCD4FF0BDD4}">
      <dsp:nvSpPr>
        <dsp:cNvPr id="0" name=""/>
        <dsp:cNvSpPr/>
      </dsp:nvSpPr>
      <dsp:spPr>
        <a:xfrm>
          <a:off x="6305499" y="3869790"/>
          <a:ext cx="1695321" cy="169532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#6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#7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4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A361-055A-4AF6-B14C-80F01FB6385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AEDF-72EC-4DF6-A108-CF6F364D2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4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6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2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391477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10177131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1268761"/>
            <a:ext cx="10177131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9.png"/><Relationship Id="rId10" Type="http://schemas.microsoft.com/office/2007/relationships/diagramDrawing" Target="../diagrams/drawing4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9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9.pn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9.png"/><Relationship Id="rId9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9.png"/><Relationship Id="rId9" Type="http://schemas.microsoft.com/office/2007/relationships/diagramDrawing" Target="../diagrams/drawing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9.png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9.png"/><Relationship Id="rId9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9.png"/><Relationship Id="rId9" Type="http://schemas.microsoft.com/office/2007/relationships/diagramDrawing" Target="../diagrams/drawin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dinfo@iro.yar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452505" y="2898675"/>
            <a:ext cx="5358139" cy="6083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47656" y="3515812"/>
            <a:ext cx="7848872" cy="31386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модельный центр как условие обеспечения повышения доступности дополнительного образования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987425"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Горюшина Е.А., канд.психол.наук, </a:t>
            </a:r>
          </a:p>
          <a:p>
            <a:pPr marL="0" indent="987425"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РМЦ ДОД Ярославской области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38363" y="5381920"/>
            <a:ext cx="64008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C62C66-FC08-4885-B0D3-FDF70D472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871" y="255284"/>
            <a:ext cx="3037327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3644831"/>
              </p:ext>
            </p:extLst>
          </p:nvPr>
        </p:nvGraphicFramePr>
        <p:xfrm>
          <a:off x="1389232" y="863816"/>
          <a:ext cx="10395400" cy="566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7871" y="294498"/>
            <a:ext cx="1296144" cy="1348466"/>
            <a:chOff x="0" y="161391"/>
            <a:chExt cx="1043608" cy="1179377"/>
          </a:xfrm>
        </p:grpSpPr>
        <p:sp>
          <p:nvSpPr>
            <p:cNvPr id="13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595406" y="171672"/>
            <a:ext cx="10477257" cy="9150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Портал персонифицированного дополнительного образования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999" y="1340770"/>
            <a:ext cx="105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23968" y="171672"/>
            <a:ext cx="10548695" cy="9616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Факторы повышения доступности ДОП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508994592"/>
              </p:ext>
            </p:extLst>
          </p:nvPr>
        </p:nvGraphicFramePr>
        <p:xfrm>
          <a:off x="1523968" y="1071546"/>
          <a:ext cx="1035851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29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999" y="1340770"/>
            <a:ext cx="105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23968" y="171672"/>
            <a:ext cx="10548695" cy="9616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Факторы повышения доступности ДОП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55412287"/>
              </p:ext>
            </p:extLst>
          </p:nvPr>
        </p:nvGraphicFramePr>
        <p:xfrm>
          <a:off x="1523968" y="1071546"/>
          <a:ext cx="1035851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29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999" y="1340770"/>
            <a:ext cx="105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23968" y="171672"/>
            <a:ext cx="10548695" cy="9616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Факторы повышения доступности ДОП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824946936"/>
              </p:ext>
            </p:extLst>
          </p:nvPr>
        </p:nvGraphicFramePr>
        <p:xfrm>
          <a:off x="1523968" y="1071546"/>
          <a:ext cx="1035851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29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999" y="1340770"/>
            <a:ext cx="105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23968" y="171672"/>
            <a:ext cx="10548695" cy="9616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Факторы повышения доступности ДОП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082337032"/>
              </p:ext>
            </p:extLst>
          </p:nvPr>
        </p:nvGraphicFramePr>
        <p:xfrm>
          <a:off x="1523968" y="1071546"/>
          <a:ext cx="1035851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29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999" y="1340770"/>
            <a:ext cx="105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23968" y="171672"/>
            <a:ext cx="10548695" cy="9616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Факторы повышения доступности ДОП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163900467"/>
              </p:ext>
            </p:extLst>
          </p:nvPr>
        </p:nvGraphicFramePr>
        <p:xfrm>
          <a:off x="1523968" y="1071546"/>
          <a:ext cx="1035851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29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999" y="1340770"/>
            <a:ext cx="105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23968" y="171672"/>
            <a:ext cx="10548695" cy="9616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Факторы повышения доступности ДОП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705325994"/>
              </p:ext>
            </p:extLst>
          </p:nvPr>
        </p:nvGraphicFramePr>
        <p:xfrm>
          <a:off x="1523968" y="1071546"/>
          <a:ext cx="1035851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29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999" y="1340770"/>
            <a:ext cx="105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23968" y="171672"/>
            <a:ext cx="10548695" cy="9616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Факторы повышения доступности ДОП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38905526"/>
              </p:ext>
            </p:extLst>
          </p:nvPr>
        </p:nvGraphicFramePr>
        <p:xfrm>
          <a:off x="1523968" y="1071546"/>
          <a:ext cx="1035851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29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999" y="1340770"/>
            <a:ext cx="1054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23968" y="171672"/>
            <a:ext cx="10548695" cy="9616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Факторы повышения доступности ДОП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320671820"/>
              </p:ext>
            </p:extLst>
          </p:nvPr>
        </p:nvGraphicFramePr>
        <p:xfrm>
          <a:off x="1523968" y="1071546"/>
          <a:ext cx="1035851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29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2636913"/>
            <a:ext cx="698477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pPr algn="ctr"/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kdinfo@iro.yar.ru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(4852)-23-09-65</a:t>
            </a:r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518" y="169393"/>
            <a:ext cx="4104456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Федеральный проект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322" y="620688"/>
            <a:ext cx="3600400" cy="25454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52" y="2780928"/>
            <a:ext cx="5715040" cy="4077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Обеспечение к 2024 году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детей дополнительным образованием до 80 %,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8" y="32460"/>
            <a:ext cx="1298561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2" y="121788"/>
            <a:ext cx="3744416" cy="2429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7361" y="3023213"/>
            <a:ext cx="4896544" cy="32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64310"/>
            <a:ext cx="10776520" cy="66274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эффективной системы взаимодействия в сфере дополнительного образования детей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538044"/>
              </p:ext>
            </p:extLst>
          </p:nvPr>
        </p:nvGraphicFramePr>
        <p:xfrm>
          <a:off x="1826002" y="2993679"/>
          <a:ext cx="9649072" cy="361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811524" y="3166840"/>
            <a:ext cx="230425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Региональные ресурсные центры ДО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6804" y="2121546"/>
            <a:ext cx="194421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Базовые организации ДО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50813" y="2129583"/>
            <a:ext cx="208823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 Antiqua" pitchFamily="18" charset="0"/>
              </a:rPr>
              <a:t>Детский технопарк «Кванториум»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64352" y="3130836"/>
            <a:ext cx="230425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Book Antiqua" pitchFamily="18" charset="0"/>
              </a:rPr>
              <a:t>Центр выявления и поддержки одарённых детей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367808" y="3645024"/>
            <a:ext cx="10801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47728" y="2648222"/>
            <a:ext cx="1530357" cy="377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820677" y="2466326"/>
            <a:ext cx="1934935" cy="5273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981004" y="3598888"/>
            <a:ext cx="10673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4799856" y="1905754"/>
            <a:ext cx="3816424" cy="560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Департаменты образования, культуры и спорта ЯО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1814" y="945872"/>
            <a:ext cx="4500500" cy="4266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Правительство Ярославской области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6600056" y="1509748"/>
            <a:ext cx="216024" cy="33969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641403" y="2517590"/>
            <a:ext cx="216024" cy="3960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19C52-BCDB-47B7-B9BF-2A82933B4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5419C52-BCDB-47B7-B9BF-2A82933B4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99A1DA-089F-4A03-BB7E-332059EA9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C99A1DA-089F-4A03-BB7E-332059EA9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BAD6B7-27D7-4667-9619-633E1E371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FBAD6B7-27D7-4667-9619-633E1E371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6C63C-ADC4-437E-93B6-E5B0B8C77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E06C63C-ADC4-437E-93B6-E5B0B8C77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2A10E-E412-4632-9A26-F82EC400E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6C2A10E-E412-4632-9A26-F82EC400E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C562A0-85B6-405C-82A2-D07929A02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CFC562A0-85B6-405C-82A2-D07929A02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75F52F-250F-4D42-B45A-73C5CD80A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075F52F-250F-4D42-B45A-73C5CD80A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7356C8-38AA-4FC0-81B9-B6FCFDE8F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47356C8-38AA-4FC0-81B9-B6FCFDE8F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435BA-0F9D-47D1-B022-14B5BA1DA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CD435BA-0F9D-47D1-B022-14B5BA1DA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AEB11-AE60-4E42-BB3A-019723484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53AEB11-AE60-4E42-BB3A-019723484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BC958-FA2A-44B4-A63A-06D9EDEA6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CDBC958-FA2A-44B4-A63A-06D9EDEA6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EF8C12-D8DE-468C-A0F0-D1C03E0E4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EBEF8C12-D8DE-468C-A0F0-D1C03E0E4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6E189-3709-42A2-BF62-23C95F99D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236E189-3709-42A2-BF62-23C95F99D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768E1-5248-41A6-972A-C01F9B15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476768E1-5248-41A6-972A-C01F9B156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DF0DC-22EA-405A-9D4D-D22B0A60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68ADF0DC-22EA-405A-9D4D-D22B0A605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CCA5A9-5506-4FC9-8F83-39A2430F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8CCA5A9-5506-4FC9-8F83-39A2430FC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6DAF8-512C-4EAD-AC5E-84BA28FE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C2F6DAF8-512C-4EAD-AC5E-84BA28FE3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DB249A-86BE-472E-8342-46566D823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4DDB249A-86BE-472E-8342-46566D823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C2E31-C8D6-40EA-8DCA-704D70BD8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2E7C2E31-C8D6-40EA-8DCA-704D70BD8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EBBBF-7D86-47A5-A9C3-0BDC2FD8C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AB9EBBBF-7D86-47A5-A9C3-0BDC2FD8C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146" y="1586682"/>
            <a:ext cx="2021701" cy="1937874"/>
          </a:xfrm>
        </p:spPr>
      </p:pic>
      <p:sp>
        <p:nvSpPr>
          <p:cNvPr id="8" name="六边形 26"/>
          <p:cNvSpPr/>
          <p:nvPr/>
        </p:nvSpPr>
        <p:spPr>
          <a:xfrm>
            <a:off x="9672584" y="2779152"/>
            <a:ext cx="2297672" cy="194971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МОУ ДО «Центр детского творчества»,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Любим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0" name="六边形 26"/>
          <p:cNvSpPr/>
          <p:nvPr/>
        </p:nvSpPr>
        <p:spPr>
          <a:xfrm>
            <a:off x="9671635" y="812965"/>
            <a:ext cx="2297672" cy="1949712"/>
          </a:xfrm>
          <a:prstGeom prst="hexagon">
            <a:avLst/>
          </a:prstGeom>
          <a:solidFill>
            <a:srgbClr val="99FF33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МБУДОД Дом детского творчества,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Данилов 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1" name="六边形 26"/>
          <p:cNvSpPr/>
          <p:nvPr/>
        </p:nvSpPr>
        <p:spPr>
          <a:xfrm>
            <a:off x="9659827" y="4749569"/>
            <a:ext cx="2297672" cy="1949712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СОШ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Брейтово</a:t>
            </a:r>
          </a:p>
          <a:p>
            <a:pPr algn="ctr">
              <a:defRPr/>
            </a:pPr>
            <a:endParaRPr lang="zh-CN" altLang="en-US" sz="14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3" name="六边形 26"/>
          <p:cNvSpPr/>
          <p:nvPr/>
        </p:nvSpPr>
        <p:spPr>
          <a:xfrm>
            <a:off x="7830581" y="1771274"/>
            <a:ext cx="2297672" cy="194971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05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МОУДО «</a:t>
            </a:r>
            <a:r>
              <a:rPr lang="ru-RU" altLang="zh-CN" sz="1050" kern="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Большесельский</a:t>
            </a:r>
            <a:r>
              <a:rPr lang="ru-RU" altLang="zh-CN" sz="105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Центр развития и творчества», </a:t>
            </a:r>
          </a:p>
          <a:p>
            <a:pPr lvl="0" algn="ctr">
              <a:defRPr/>
            </a:pPr>
            <a:r>
              <a:rPr lang="ru-RU" altLang="zh-CN" sz="105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Большое Село</a:t>
            </a:r>
          </a:p>
          <a:p>
            <a:pPr algn="ctr">
              <a:defRPr/>
            </a:pPr>
            <a:endParaRPr lang="zh-CN" altLang="en-US" sz="105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4" name="六边形 26"/>
          <p:cNvSpPr/>
          <p:nvPr/>
        </p:nvSpPr>
        <p:spPr>
          <a:xfrm>
            <a:off x="1488960" y="4774558"/>
            <a:ext cx="2297672" cy="1949712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algn="ctr">
              <a:defRPr/>
            </a:pP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 ДПО «Информационно-образовательный Центр»,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Рыбинска 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5" name="六边形 26"/>
          <p:cNvSpPr/>
          <p:nvPr/>
        </p:nvSpPr>
        <p:spPr>
          <a:xfrm>
            <a:off x="3329280" y="3779565"/>
            <a:ext cx="2297672" cy="1949712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МБУ ДО Центр «Эдельвейс»,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г. Пошехонье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六边形 26"/>
          <p:cNvSpPr/>
          <p:nvPr/>
        </p:nvSpPr>
        <p:spPr>
          <a:xfrm>
            <a:off x="1514161" y="810765"/>
            <a:ext cx="2297672" cy="1949712"/>
          </a:xfrm>
          <a:prstGeom prst="hexagon">
            <a:avLst/>
          </a:prstGeom>
          <a:solidFill>
            <a:srgbClr val="99FF33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МУДО Центр дополнительного образования «Созвездие»,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Тутаев</a:t>
            </a:r>
            <a:endParaRPr lang="zh-CN" altLang="en-US" sz="11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9" name="六边形 26"/>
          <p:cNvSpPr/>
          <p:nvPr/>
        </p:nvSpPr>
        <p:spPr>
          <a:xfrm>
            <a:off x="1487654" y="2792818"/>
            <a:ext cx="2297672" cy="194971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МУ ДПО «Учебно-методический центр», 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Рыбинск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0" name="六边形 26"/>
          <p:cNvSpPr/>
          <p:nvPr/>
        </p:nvSpPr>
        <p:spPr>
          <a:xfrm>
            <a:off x="3337740" y="1813226"/>
            <a:ext cx="2297672" cy="194971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МОУ ДО «Центр внешкольной работы», 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Ростов 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1" name="六边形 26"/>
          <p:cNvSpPr/>
          <p:nvPr/>
        </p:nvSpPr>
        <p:spPr>
          <a:xfrm>
            <a:off x="7853212" y="3704439"/>
            <a:ext cx="2297672" cy="1949712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Дворец детского творчества,</a:t>
            </a: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Гаврилов-Ям</a:t>
            </a: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757" y="3980128"/>
            <a:ext cx="2132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</a:t>
            </a:r>
            <a:endParaRPr lang="ru-RU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модельный </a:t>
            </a:r>
          </a:p>
          <a:p>
            <a:pPr algn="ctr"/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1343472" y="106094"/>
            <a:ext cx="10848528" cy="56207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Муниципальные опорные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центры 2018 г.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4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"/>
                            </p:stCondLst>
                            <p:childTnLst>
                              <p:par>
                                <p:cTn id="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00"/>
                            </p:stCondLst>
                            <p:childTnLst>
                              <p:par>
                                <p:cTn id="9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146" y="1586682"/>
            <a:ext cx="2021701" cy="1937874"/>
          </a:xfrm>
        </p:spPr>
      </p:pic>
      <p:sp>
        <p:nvSpPr>
          <p:cNvPr id="8" name="六边形 26"/>
          <p:cNvSpPr/>
          <p:nvPr/>
        </p:nvSpPr>
        <p:spPr>
          <a:xfrm>
            <a:off x="9672584" y="2779152"/>
            <a:ext cx="2297672" cy="194971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МОУ ДО «Первомайский Дом детского творчества»,</a:t>
            </a: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ru-RU" altLang="zh-CN" sz="120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п. Пречистое </a:t>
            </a: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0" name="六边形 26"/>
          <p:cNvSpPr/>
          <p:nvPr/>
        </p:nvSpPr>
        <p:spPr>
          <a:xfrm>
            <a:off x="9671635" y="812965"/>
            <a:ext cx="2297672" cy="1949712"/>
          </a:xfrm>
          <a:prstGeom prst="hexagon">
            <a:avLst/>
          </a:prstGeom>
          <a:solidFill>
            <a:srgbClr val="99FF33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МУ ДО «Центр детского творчества»,</a:t>
            </a: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ru-RU" altLang="zh-CN" sz="120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п. Борисоглебский</a:t>
            </a: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1" name="六边形 26"/>
          <p:cNvSpPr/>
          <p:nvPr/>
        </p:nvSpPr>
        <p:spPr>
          <a:xfrm>
            <a:off x="9659827" y="4749569"/>
            <a:ext cx="2297672" cy="1949712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algn="ctr">
              <a:defRPr/>
            </a:pPr>
            <a:endParaRPr lang="zh-CN" altLang="en-US" sz="14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3" name="六边形 26"/>
          <p:cNvSpPr/>
          <p:nvPr/>
        </p:nvSpPr>
        <p:spPr>
          <a:xfrm>
            <a:off x="7830581" y="1771274"/>
            <a:ext cx="2297672" cy="194971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05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05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МОУ ДО «Дом детского творчества», </a:t>
            </a:r>
            <a:endParaRPr lang="ru-RU" altLang="zh-CN" sz="105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05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Г. Мышкин</a:t>
            </a:r>
            <a:endParaRPr lang="ru-RU" altLang="zh-CN" sz="105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>
              <a:defRPr/>
            </a:pPr>
            <a:endParaRPr lang="zh-CN" altLang="en-US" sz="105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4" name="六边形 26"/>
          <p:cNvSpPr/>
          <p:nvPr/>
        </p:nvSpPr>
        <p:spPr>
          <a:xfrm>
            <a:off x="1488960" y="4774558"/>
            <a:ext cx="2297672" cy="1949712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algn="ctr">
              <a:defRPr/>
            </a:pP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ДО ЦДТ «Созвездие»,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Некрасовское</a:t>
            </a: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5" name="六边形 26"/>
          <p:cNvSpPr/>
          <p:nvPr/>
        </p:nvSpPr>
        <p:spPr>
          <a:xfrm>
            <a:off x="3329280" y="3779565"/>
            <a:ext cx="2297672" cy="1949712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МОУ ЦДТ «Ступеньки»,</a:t>
            </a: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П. Красные Ткачи</a:t>
            </a: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六边形 26"/>
          <p:cNvSpPr/>
          <p:nvPr/>
        </p:nvSpPr>
        <p:spPr>
          <a:xfrm>
            <a:off x="1514161" y="810765"/>
            <a:ext cx="2297672" cy="1949712"/>
          </a:xfrm>
          <a:prstGeom prst="hexagon">
            <a:avLst/>
          </a:prstGeom>
          <a:solidFill>
            <a:srgbClr val="99FF33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r>
              <a:rPr lang="ru-RU" altLang="zh-CN" sz="120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МУ ДО «</a:t>
            </a:r>
            <a:r>
              <a:rPr lang="ru-RU" altLang="zh-CN" sz="1200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Некоузская</a:t>
            </a:r>
            <a:r>
              <a:rPr lang="ru-RU" altLang="zh-CN" sz="120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 ДЮСШ»,</a:t>
            </a:r>
            <a:endParaRPr lang="ru-RU" altLang="zh-CN" sz="12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П. Некоуз</a:t>
            </a:r>
            <a:endParaRPr lang="zh-CN" altLang="en-US" sz="11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9" name="六边形 26"/>
          <p:cNvSpPr/>
          <p:nvPr/>
        </p:nvSpPr>
        <p:spPr>
          <a:xfrm>
            <a:off x="1487654" y="2792818"/>
            <a:ext cx="2297672" cy="1949712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МОУ ДОД «Дом детского творчества», </a:t>
            </a:r>
            <a:endParaRPr lang="ru-RU" altLang="zh-CN" sz="12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</a:t>
            </a:r>
            <a:r>
              <a:rPr lang="ru-RU" altLang="zh-CN" sz="120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Углич</a:t>
            </a:r>
            <a:endParaRPr lang="ru-RU" altLang="zh-CN" sz="12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0" name="六边形 26"/>
          <p:cNvSpPr/>
          <p:nvPr/>
        </p:nvSpPr>
        <p:spPr>
          <a:xfrm>
            <a:off x="3337740" y="1813226"/>
            <a:ext cx="2297672" cy="194971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МОУ «Городской центр развития образования», </a:t>
            </a:r>
            <a:endParaRPr lang="ru-RU" altLang="zh-CN" sz="12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г. </a:t>
            </a:r>
            <a:r>
              <a:rPr lang="ru-RU" altLang="zh-CN" sz="120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Ярославль </a:t>
            </a:r>
            <a:endParaRPr lang="ru-RU" altLang="zh-CN" sz="12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  <a:p>
            <a:pPr algn="ctr">
              <a:defRPr/>
            </a:pPr>
            <a:endParaRPr lang="zh-CN" altLang="en-US" sz="1832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1" name="六边形 26"/>
          <p:cNvSpPr/>
          <p:nvPr/>
        </p:nvSpPr>
        <p:spPr>
          <a:xfrm>
            <a:off x="7853212" y="3704439"/>
            <a:ext cx="2297672" cy="1949712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263" tIns="34632" rIns="69263" bIns="34632" rtlCol="0" anchor="ctr"/>
          <a:lstStyle/>
          <a:p>
            <a:pPr lvl="0" algn="ctr">
              <a:defRPr/>
            </a:pP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МУ ДО «Перспектива»,</a:t>
            </a: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lang="ru-RU" altLang="zh-CN" sz="12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г. </a:t>
            </a:r>
            <a:r>
              <a:rPr lang="ru-RU" altLang="zh-CN" sz="120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Переславль-Залесский</a:t>
            </a:r>
            <a:endParaRPr lang="ru-RU" altLang="zh-CN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>
              <a:defRPr/>
            </a:pPr>
            <a:endParaRPr lang="zh-CN" altLang="en-US" sz="12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757" y="3980128"/>
            <a:ext cx="2132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</a:t>
            </a:r>
            <a:endParaRPr lang="ru-RU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модельный </a:t>
            </a:r>
          </a:p>
          <a:p>
            <a:pPr algn="ctr"/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1343472" y="106094"/>
            <a:ext cx="10848528" cy="56207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Муниципальные опорные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центры 2019 г.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4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"/>
                            </p:stCondLst>
                            <p:childTnLst>
                              <p:par>
                                <p:cTn id="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00"/>
                            </p:stCondLst>
                            <p:childTnLst>
                              <p:par>
                                <p:cTn id="9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0"/>
            <a:ext cx="10489166" cy="10527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Персонифицированное дополнительное образование детей Ярославской области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37638429"/>
              </p:ext>
            </p:extLst>
          </p:nvPr>
        </p:nvGraphicFramePr>
        <p:xfrm>
          <a:off x="1775520" y="1124744"/>
          <a:ext cx="998510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93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8448" y="260648"/>
            <a:ext cx="10442208" cy="626532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1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999" y="1340770"/>
            <a:ext cx="1054866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549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организаций: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дополнительного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образовательные организации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высшего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среднего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дополнительного профессионального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организаций сферы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школы-интернаты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образовательные организации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436" y="1988840"/>
            <a:ext cx="3676322" cy="3096344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95406" y="171672"/>
            <a:ext cx="10477257" cy="9616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Портал персонифицированного дополнительного образования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9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999" y="1340770"/>
            <a:ext cx="1054866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сертификатов в системе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41921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активированных сертификатов в системе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37896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детей, использующих свой сертификат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27793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использующих сертификат для освоения одной программы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16785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использующих сертификат для освоения двух программ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7293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использующих сертификат для освоения трех и более программ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3715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договоров по программам ПФ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5794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договоров по платным программам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1076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бюджетных зачислений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36878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595406" y="171672"/>
            <a:ext cx="10477257" cy="9616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Сертификаты дополнительного образования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7328" y="64311"/>
            <a:ext cx="1296144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  <a:endPara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8533368" y="3356992"/>
            <a:ext cx="3323272" cy="305356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774846"/>
              <a:satOff val="46375"/>
              <a:lumOff val="125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151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752</Words>
  <Application>Microsoft Office PowerPoint</Application>
  <PresentationFormat>Произвольный</PresentationFormat>
  <Paragraphs>247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Ярославская область</vt:lpstr>
      <vt:lpstr>Федеральный проект </vt:lpstr>
      <vt:lpstr>Создание эффективной системы взаимодействия в сфере дополнительного образования детей</vt:lpstr>
      <vt:lpstr>Муниципальные опорные центры 2018 г.</vt:lpstr>
      <vt:lpstr>Муниципальные опорные центры 2019 г.</vt:lpstr>
      <vt:lpstr>Персонифицированное дополнительное образование детей Ярославской области</vt:lpstr>
      <vt:lpstr>Презентация PowerPoint</vt:lpstr>
      <vt:lpstr>Портал персонифицированного дополнительного образования</vt:lpstr>
      <vt:lpstr>Сертификаты дополнительного образования</vt:lpstr>
      <vt:lpstr>Портал персонифицированного дополнительного образования</vt:lpstr>
      <vt:lpstr>Факторы повышения доступности ДОП</vt:lpstr>
      <vt:lpstr>Факторы повышения доступности ДОП</vt:lpstr>
      <vt:lpstr>Факторы повышения доступности ДОП</vt:lpstr>
      <vt:lpstr>Факторы повышения доступности ДОП</vt:lpstr>
      <vt:lpstr>Факторы повышения доступности ДОП</vt:lpstr>
      <vt:lpstr>Факторы повышения доступности ДОП</vt:lpstr>
      <vt:lpstr>Факторы повышения доступности ДОП</vt:lpstr>
      <vt:lpstr>Факторы повышения доступности ДОП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Наталья Николаевна Новикова</cp:lastModifiedBy>
  <cp:revision>134</cp:revision>
  <dcterms:created xsi:type="dcterms:W3CDTF">2017-10-16T07:43:36Z</dcterms:created>
  <dcterms:modified xsi:type="dcterms:W3CDTF">2019-03-26T07:31:44Z</dcterms:modified>
</cp:coreProperties>
</file>