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ikko.ru/certification-of-teachers/doc_do/" TargetMode="External"/><Relationship Id="rId2" Type="http://schemas.openxmlformats.org/officeDocument/2006/relationships/hyperlink" Target="http://coikko.ru/certification-of-teachers/attestachiya/pril3132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coikko.ru/certification-of-teacher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err="1">
                <a:solidFill>
                  <a:schemeClr val="tx1"/>
                </a:solidFill>
              </a:rPr>
              <a:t>Информация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о </a:t>
            </a:r>
            <a:r>
              <a:rPr lang="en-US" sz="4000" dirty="0" err="1">
                <a:solidFill>
                  <a:schemeClr val="tx1"/>
                </a:solidFill>
              </a:rPr>
              <a:t>результатах</a:t>
            </a:r>
            <a:r>
              <a:rPr lang="en-US" sz="4000" dirty="0">
                <a:solidFill>
                  <a:schemeClr val="tx1"/>
                </a:solidFill>
              </a:rPr>
              <a:t>  </a:t>
            </a:r>
            <a:r>
              <a:rPr lang="en-US" sz="4000" dirty="0" err="1">
                <a:solidFill>
                  <a:schemeClr val="tx1"/>
                </a:solidFill>
              </a:rPr>
              <a:t>профессиональной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деятельности</a:t>
            </a:r>
            <a:endParaRPr lang="ru-RU" sz="38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b="1" cap="small" dirty="0" smtClean="0">
                <a:solidFill>
                  <a:schemeClr val="tx1"/>
                </a:solidFill>
              </a:rPr>
              <a:t>28.02.2022</a:t>
            </a:r>
            <a:endParaRPr lang="ru-RU" b="1" cap="smal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4355"/>
            <a:ext cx="8260672" cy="644364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Информация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о </a:t>
            </a:r>
            <a:r>
              <a:rPr lang="en-US" sz="1800" dirty="0" err="1">
                <a:solidFill>
                  <a:schemeClr val="tx1"/>
                </a:solidFill>
              </a:rPr>
              <a:t>результатах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профессиональной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деятельности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педагога-организатора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48810"/>
            <a:ext cx="7930836" cy="5606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04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4355"/>
            <a:ext cx="8260672" cy="644364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Информация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о </a:t>
            </a:r>
            <a:r>
              <a:rPr lang="en-US" sz="1800" dirty="0" err="1">
                <a:solidFill>
                  <a:schemeClr val="tx1"/>
                </a:solidFill>
              </a:rPr>
              <a:t>результатах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профессиональной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деятельности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педагога-организатора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314828" cy="409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01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Ссылки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628800"/>
            <a:ext cx="7560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Ссылка на отчеты по аттестации – 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coikko.ru/certification-of-teachers/attestachiya/pril3132/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 smtClean="0"/>
              <a:t>Ссылка на приказы по итогам аттестации –</a:t>
            </a:r>
          </a:p>
          <a:p>
            <a:r>
              <a:rPr lang="en-US" dirty="0">
                <a:hlinkClick r:id="rId3"/>
              </a:rPr>
              <a:t>http://coikko.ru/certification-of-teachers/doc_do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 smtClean="0"/>
              <a:t>Ссылка на основную информацию по аттестации – </a:t>
            </a:r>
          </a:p>
          <a:p>
            <a:r>
              <a:rPr lang="en-US" dirty="0">
                <a:hlinkClick r:id="rId4"/>
              </a:rPr>
              <a:t>http://coikko.ru/certification-of-teachers</a:t>
            </a:r>
            <a:r>
              <a:rPr lang="en-US" dirty="0" smtClean="0">
                <a:hlinkClick r:id="rId4"/>
              </a:rPr>
              <a:t>/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81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493" y="188640"/>
            <a:ext cx="8260672" cy="644364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Информация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о </a:t>
            </a:r>
            <a:r>
              <a:rPr lang="en-US" sz="1800" dirty="0" err="1">
                <a:solidFill>
                  <a:schemeClr val="tx1"/>
                </a:solidFill>
              </a:rPr>
              <a:t>результатах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профессиональной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деятельности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педагога дополнительного образования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02" y="908720"/>
            <a:ext cx="8048009" cy="578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000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4355"/>
            <a:ext cx="8260672" cy="644364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Информация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о </a:t>
            </a:r>
            <a:r>
              <a:rPr lang="en-US" sz="1800" dirty="0" err="1">
                <a:solidFill>
                  <a:schemeClr val="tx1"/>
                </a:solidFill>
              </a:rPr>
              <a:t>результатах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профессиональной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деятельности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педагога дополнительного образования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19"/>
            <a:ext cx="8178885" cy="571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809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4355"/>
            <a:ext cx="8260672" cy="644364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Информация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о </a:t>
            </a:r>
            <a:r>
              <a:rPr lang="en-US" sz="1800" dirty="0" err="1">
                <a:solidFill>
                  <a:schemeClr val="tx1"/>
                </a:solidFill>
              </a:rPr>
              <a:t>результатах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профессиональной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деятельности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педагога дополнительного образования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40" y="1124744"/>
            <a:ext cx="8136904" cy="3503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95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4355"/>
            <a:ext cx="8260672" cy="644364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Информация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о </a:t>
            </a:r>
            <a:r>
              <a:rPr lang="en-US" sz="1800" dirty="0" err="1">
                <a:solidFill>
                  <a:schemeClr val="tx1"/>
                </a:solidFill>
              </a:rPr>
              <a:t>результатах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профессиональной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деятельности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педагога дополнительного образования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02063"/>
            <a:ext cx="8026796" cy="5387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9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4355"/>
            <a:ext cx="8260672" cy="644364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Информация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о </a:t>
            </a:r>
            <a:r>
              <a:rPr lang="en-US" sz="1800" dirty="0" err="1">
                <a:solidFill>
                  <a:schemeClr val="tx1"/>
                </a:solidFill>
              </a:rPr>
              <a:t>результатах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профессиональной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деятельности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педагога дополнительного образования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02063"/>
            <a:ext cx="8026796" cy="5387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2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4355"/>
            <a:ext cx="8260672" cy="644364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Информация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о </a:t>
            </a:r>
            <a:r>
              <a:rPr lang="en-US" sz="1800" dirty="0" err="1">
                <a:solidFill>
                  <a:schemeClr val="tx1"/>
                </a:solidFill>
              </a:rPr>
              <a:t>результатах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профессиональной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деятельности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педагога дополнительного образования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50773"/>
            <a:ext cx="7841368" cy="5867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6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4355"/>
            <a:ext cx="8260672" cy="644364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Информация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о </a:t>
            </a:r>
            <a:r>
              <a:rPr lang="en-US" sz="1800" dirty="0" err="1">
                <a:solidFill>
                  <a:schemeClr val="tx1"/>
                </a:solidFill>
              </a:rPr>
              <a:t>результатах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профессиональной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деятельности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педагога дополнительного образования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68155"/>
            <a:ext cx="7882780" cy="585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3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4355"/>
            <a:ext cx="8260672" cy="644364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Информация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о </a:t>
            </a:r>
            <a:r>
              <a:rPr lang="en-US" sz="1800" dirty="0" err="1">
                <a:solidFill>
                  <a:schemeClr val="tx1"/>
                </a:solidFill>
              </a:rPr>
              <a:t>результатах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профессиональной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деятельности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педагога дополнительного образования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908720"/>
            <a:ext cx="7402793" cy="5551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42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115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Информация о результатах  профессиональной  деятельности</vt:lpstr>
      <vt:lpstr>Информация о результатах  профессиональной  деятельности педагога дополнительного образования</vt:lpstr>
      <vt:lpstr>Информация о результатах  профессиональной  деятельности педагога дополнительного образования</vt:lpstr>
      <vt:lpstr>Информация о результатах  профессиональной  деятельности педагога дополнительного образования</vt:lpstr>
      <vt:lpstr>Информация о результатах  профессиональной  деятельности педагога дополнительного образования</vt:lpstr>
      <vt:lpstr>Информация о результатах  профессиональной  деятельности педагога дополнительного образования</vt:lpstr>
      <vt:lpstr>Информация о результатах  профессиональной  деятельности педагога дополнительного образования</vt:lpstr>
      <vt:lpstr>Информация о результатах  профессиональной  деятельности педагога дополнительного образования</vt:lpstr>
      <vt:lpstr>Информация о результатах  профессиональной  деятельности педагога дополнительного образования</vt:lpstr>
      <vt:lpstr>Информация о результатах  профессиональной  деятельности педагога-организатора</vt:lpstr>
      <vt:lpstr>Информация о результатах  профессиональной  деятельности педагога-организатора</vt:lpstr>
      <vt:lpstr>Ссылки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Заполнение отчетов по аттестации</dc:title>
  <dc:creator>Ольга</dc:creator>
  <cp:lastModifiedBy>Ольга</cp:lastModifiedBy>
  <cp:revision>4</cp:revision>
  <dcterms:created xsi:type="dcterms:W3CDTF">2022-02-27T15:28:35Z</dcterms:created>
  <dcterms:modified xsi:type="dcterms:W3CDTF">2022-02-27T19:16:06Z</dcterms:modified>
</cp:coreProperties>
</file>