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 ОБЩИЙ ОХВАТ ДОПОЛНИТЕЛЬНИТЕЛЬНЫМ ОБРАЗОВАНИЕМ </a:t>
            </a:r>
            <a:r>
              <a:rPr lang="ru-RU" sz="1100" b="1" dirty="0" smtClean="0"/>
              <a:t>ДЕТЕЙ </a:t>
            </a:r>
            <a:r>
              <a:rPr lang="ru-RU" sz="1100" b="1" dirty="0" smtClean="0"/>
              <a:t>В ВОЗРАСТЕ ОТ 5 ДО 18 ЛЕТ </a:t>
            </a:r>
            <a:r>
              <a:rPr lang="ru-RU" sz="1100" b="1" dirty="0" smtClean="0"/>
              <a:t>- 663 (61%)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</a:t>
            </a:r>
            <a:r>
              <a:rPr lang="en-US" sz="900" b="1" dirty="0" smtClean="0"/>
              <a:t>83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</a:t>
            </a:r>
            <a:r>
              <a:rPr lang="en-US" sz="900" b="1" dirty="0" smtClean="0"/>
              <a:t>176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29</a:t>
            </a:r>
            <a:r>
              <a:rPr lang="en-US" sz="900" b="1" dirty="0" smtClean="0"/>
              <a:t>6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10</a:t>
            </a:r>
            <a:r>
              <a:rPr lang="en-US" sz="900" b="1" dirty="0" smtClean="0"/>
              <a:t>8</a:t>
            </a:r>
            <a:endParaRPr lang="ru-RU" sz="900" b="1" dirty="0" smtClean="0"/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203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</a:t>
            </a:r>
            <a:r>
              <a:rPr lang="en-US" sz="900" b="1" dirty="0" smtClean="0"/>
              <a:t>49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3</a:t>
            </a:r>
            <a:r>
              <a:rPr lang="en-US" sz="900" b="1" dirty="0" smtClean="0"/>
              <a:t>44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3</a:t>
            </a:r>
            <a:r>
              <a:rPr lang="en-US" sz="900" b="1" dirty="0" smtClean="0"/>
              <a:t>16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</a:t>
            </a:r>
            <a:r>
              <a:rPr lang="en-US" sz="900" b="1" dirty="0" smtClean="0"/>
              <a:t>76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8</a:t>
            </a: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</a:t>
            </a:r>
            <a:r>
              <a:rPr lang="ru-RU" sz="1100" b="1" dirty="0" smtClean="0">
                <a:solidFill>
                  <a:srgbClr val="CC0066"/>
                </a:solidFill>
              </a:rPr>
              <a:t>ВОЗМОЖ</a:t>
            </a:r>
            <a:r>
              <a:rPr lang="ru-RU" sz="1100" b="1" dirty="0" smtClean="0">
                <a:solidFill>
                  <a:srgbClr val="CC0066"/>
                </a:solidFill>
              </a:rPr>
              <a:t>НОСТЯМИ </a:t>
            </a:r>
            <a:r>
              <a:rPr lang="ru-RU" sz="1100" b="1" dirty="0" smtClean="0">
                <a:solidFill>
                  <a:srgbClr val="CC0066"/>
                </a:solidFill>
              </a:rPr>
              <a:t>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</a:t>
            </a:r>
            <a:r>
              <a:rPr lang="ru-RU" sz="1100" b="1" dirty="0" smtClean="0">
                <a:solidFill>
                  <a:srgbClr val="CC0066"/>
                </a:solidFill>
              </a:rPr>
              <a:t>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1</a:t>
            </a:r>
            <a:r>
              <a:rPr lang="en-US" sz="900" b="1" dirty="0" smtClean="0"/>
              <a:t>5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</a:t>
            </a:r>
            <a:r>
              <a:rPr lang="en-US" sz="900" b="1" dirty="0" smtClean="0"/>
              <a:t>1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</a:t>
            </a:r>
            <a:r>
              <a:rPr lang="en-US" sz="900" b="1" dirty="0" smtClean="0"/>
              <a:t>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–  </a:t>
            </a:r>
            <a:r>
              <a:rPr lang="en-US" sz="900" b="1" dirty="0" smtClean="0"/>
              <a:t>6</a:t>
            </a:r>
            <a:r>
              <a:rPr lang="ru-RU" sz="900" b="1" dirty="0"/>
              <a:t>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–  </a:t>
            </a:r>
            <a:r>
              <a:rPr lang="ru-RU" sz="900" b="1" dirty="0" smtClean="0"/>
              <a:t>1</a:t>
            </a:r>
            <a:r>
              <a:rPr lang="ru-RU" sz="900" b="1" dirty="0"/>
              <a:t>5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</a:t>
            </a:r>
            <a:r>
              <a:rPr lang="ru-RU" sz="1100" dirty="0" smtClean="0"/>
              <a:t>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и. о. начальника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 smtClean="0"/>
              <a:t>248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 smtClean="0"/>
              <a:t>98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18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448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249</cp:revision>
  <cp:lastPrinted>2022-04-25T07:45:04Z</cp:lastPrinted>
  <dcterms:created xsi:type="dcterms:W3CDTF">2022-04-18T10:54:01Z</dcterms:created>
  <dcterms:modified xsi:type="dcterms:W3CDTF">2023-10-05T06:34:29Z</dcterms:modified>
</cp:coreProperties>
</file>