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9" r:id="rId1"/>
  </p:sldMasterIdLst>
  <p:sldIdLst>
    <p:sldId id="257" r:id="rId2"/>
    <p:sldId id="267" r:id="rId3"/>
    <p:sldId id="268" r:id="rId4"/>
    <p:sldId id="266" r:id="rId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6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972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33278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5829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08004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53497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01698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53276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6664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77022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9207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51516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C1F2C-B80E-4D1C-B920-75912B677B3F}" type="datetimeFigureOut">
              <a:rPr lang="ru-RU" smtClean="0"/>
              <a:t>11.06.2020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10481-7F84-4DD1-9C20-1AB4869C034A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0999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0" r:id="rId1"/>
    <p:sldLayoutId id="2147483811" r:id="rId2"/>
    <p:sldLayoutId id="2147483812" r:id="rId3"/>
    <p:sldLayoutId id="2147483813" r:id="rId4"/>
    <p:sldLayoutId id="2147483814" r:id="rId5"/>
    <p:sldLayoutId id="2147483815" r:id="rId6"/>
    <p:sldLayoutId id="2147483816" r:id="rId7"/>
    <p:sldLayoutId id="2147483817" r:id="rId8"/>
    <p:sldLayoutId id="2147483818" r:id="rId9"/>
    <p:sldLayoutId id="2147483819" r:id="rId10"/>
    <p:sldLayoutId id="214748382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Результаты исследования по выявлению </a:t>
            </a: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профессиональных дефицитов </a:t>
            </a:r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 ЯО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46618" y="4502727"/>
            <a:ext cx="5507182" cy="1674236"/>
          </a:xfrm>
        </p:spPr>
        <p:txBody>
          <a:bodyPr/>
          <a:lstStyle/>
          <a:p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Буданова Дарья Станиславовна, гл. специалист ГАУ ДПО ЯО ИРО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26660" y="1838176"/>
            <a:ext cx="2839915" cy="2517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0771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35415" t="36055" r="9094" b="14348"/>
          <a:stretch/>
        </p:blipFill>
        <p:spPr bwMode="auto">
          <a:xfrm>
            <a:off x="1857375" y="1297940"/>
            <a:ext cx="9484702" cy="4584114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281901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 rotWithShape="1">
          <a:blip r:embed="rId2"/>
          <a:srcRect l="24296" t="27452" r="22169" b="34298"/>
          <a:stretch/>
        </p:blipFill>
        <p:spPr bwMode="auto">
          <a:xfrm>
            <a:off x="1423987" y="1551304"/>
            <a:ext cx="9830167" cy="416369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708207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5093566"/>
          </a:xfrm>
        </p:spPr>
        <p:txBody>
          <a:bodyPr/>
          <a:lstStyle/>
          <a:p>
            <a:pPr algn="ctr"/>
            <a:r>
              <a:rPr lang="ru-RU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0132455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234</TotalTime>
  <Words>23</Words>
  <Application>Microsoft Office PowerPoint</Application>
  <PresentationFormat>Широкоэкранный</PresentationFormat>
  <Paragraphs>3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Тема Office</vt:lpstr>
      <vt:lpstr>Результаты исследования по выявлению профессиональных дефицитов педагогов ЯО</vt:lpstr>
      <vt:lpstr>Презентация PowerPoint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Результаты исследования по выявлению профессиональных дефицитов педагогов ЯО</dc:title>
  <dc:creator>Dasha</dc:creator>
  <cp:lastModifiedBy>Дарья Станиславовна Буданова</cp:lastModifiedBy>
  <cp:revision>27</cp:revision>
  <dcterms:created xsi:type="dcterms:W3CDTF">2020-06-01T20:33:48Z</dcterms:created>
  <dcterms:modified xsi:type="dcterms:W3CDTF">2020-06-11T09:42:05Z</dcterms:modified>
</cp:coreProperties>
</file>