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2"/>
  </p:notesMasterIdLst>
  <p:sldIdLst>
    <p:sldId id="452" r:id="rId2"/>
    <p:sldId id="446" r:id="rId3"/>
    <p:sldId id="440" r:id="rId4"/>
    <p:sldId id="447" r:id="rId5"/>
    <p:sldId id="449" r:id="rId6"/>
    <p:sldId id="450" r:id="rId7"/>
    <p:sldId id="261" r:id="rId8"/>
    <p:sldId id="259" r:id="rId9"/>
    <p:sldId id="264" r:id="rId10"/>
    <p:sldId id="266" r:id="rId11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089CC"/>
    <a:srgbClr val="FFFF99"/>
    <a:srgbClr val="FFFFFF"/>
    <a:srgbClr val="416FC3"/>
    <a:srgbClr val="CC99FF"/>
    <a:srgbClr val="688FCE"/>
    <a:srgbClr val="CC00FF"/>
    <a:srgbClr val="4273C2"/>
    <a:srgbClr val="8A150C"/>
    <a:srgbClr val="99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1FECB4D8-DB02-4DC6-A0A2-4F2EBAE1DC90}" styleName="Средний стиль 1 -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980" autoAdjust="0"/>
    <p:restoredTop sz="94107" autoAdjust="0"/>
  </p:normalViewPr>
  <p:slideViewPr>
    <p:cSldViewPr snapToGrid="0">
      <p:cViewPr varScale="1">
        <p:scale>
          <a:sx n="68" d="100"/>
          <a:sy n="68" d="100"/>
        </p:scale>
        <p:origin x="738" y="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5_5">
  <dgm:title val=""/>
  <dgm:desc val=""/>
  <dgm:catLst>
    <dgm:cat type="accent5" pri="11500"/>
  </dgm:catLst>
  <dgm:styleLbl name="node0">
    <dgm:fillClrLst meth="cycle">
      <a:schemeClr val="accent5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>
        <a:alpha val="9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>
        <a:alpha val="90000"/>
      </a:schemeClr>
      <a:schemeClr val="accent5">
        <a:alpha val="5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/>
    <dgm:txEffectClrLst/>
  </dgm:styleLbl>
  <dgm:styleLbl name="lnNode1">
    <dgm:fillClrLst>
      <a:schemeClr val="accent5">
        <a:shade val="90000"/>
      </a:schemeClr>
      <a:schemeClr val="accent5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shade val="80000"/>
        <a:alpha val="50000"/>
      </a:schemeClr>
      <a:schemeClr val="accent5">
        <a:alpha val="2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  <a:alpha val="90000"/>
      </a:schemeClr>
      <a:schemeClr val="accent5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fgSibTrans2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bgSibTrans2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sibTrans1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5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shade val="80000"/>
      </a:schemeClr>
    </dgm:fillClrLst>
    <dgm:linClrLst meth="repeat">
      <a:schemeClr val="accent5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5">
        <a:shade val="8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alpha val="90000"/>
        <a:tint val="40000"/>
      </a:schemeClr>
      <a:schemeClr val="accent5">
        <a:alpha val="5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3">
  <dgm:title val=""/>
  <dgm:desc val=""/>
  <dgm:catLst>
    <dgm:cat type="accent1" pri="11300"/>
  </dgm:catLst>
  <dgm:styleLbl name="node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shade val="80000"/>
      </a:schemeClr>
      <a:schemeClr val="accent1">
        <a:tint val="7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/>
    <dgm:txEffectClrLst/>
  </dgm:styleLbl>
  <dgm:styleLbl name="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9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8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A803BDF-CBC9-4A46-8A3A-9116BC7CA21D}" type="doc">
      <dgm:prSet loTypeId="urn:microsoft.com/office/officeart/2005/8/layout/arrow4" loCatId="relationship" qsTypeId="urn:microsoft.com/office/officeart/2005/8/quickstyle/3d1" qsCatId="3D" csTypeId="urn:microsoft.com/office/officeart/2005/8/colors/accent5_5" csCatId="accent5" phldr="1"/>
      <dgm:spPr/>
      <dgm:t>
        <a:bodyPr/>
        <a:lstStyle/>
        <a:p>
          <a:endParaRPr lang="ru-RU"/>
        </a:p>
      </dgm:t>
    </dgm:pt>
    <dgm:pt modelId="{2EE666BA-A505-465E-A9F6-D7C9D044680A}">
      <dgm:prSet phldrT="[Текст]"/>
      <dgm:spPr/>
      <dgm:t>
        <a:bodyPr/>
        <a:lstStyle/>
        <a:p>
          <a:pPr algn="just"/>
          <a:r>
            <a:rPr lang="ru-RU" dirty="0">
              <a:solidFill>
                <a:schemeClr val="accent1">
                  <a:lumMod val="50000"/>
                </a:schemeClr>
              </a:solidFill>
            </a:rPr>
            <a:t>Существующая в Ярославской области практика организации методической работы, а также тенденция к сокращению или ликвидации муниципальных методических структур </a:t>
          </a:r>
        </a:p>
      </dgm:t>
    </dgm:pt>
    <dgm:pt modelId="{F8CE7CFD-7A34-4FAC-A2CF-955646D49069}" type="parTrans" cxnId="{7030938B-F760-4188-847D-29EBB282834E}">
      <dgm:prSet/>
      <dgm:spPr/>
      <dgm:t>
        <a:bodyPr/>
        <a:lstStyle/>
        <a:p>
          <a:endParaRPr lang="ru-RU"/>
        </a:p>
      </dgm:t>
    </dgm:pt>
    <dgm:pt modelId="{C9C1EF7C-6ABA-4740-89B2-08CF6B39B5A4}" type="sibTrans" cxnId="{7030938B-F760-4188-847D-29EBB282834E}">
      <dgm:prSet/>
      <dgm:spPr/>
      <dgm:t>
        <a:bodyPr/>
        <a:lstStyle/>
        <a:p>
          <a:endParaRPr lang="ru-RU"/>
        </a:p>
      </dgm:t>
    </dgm:pt>
    <dgm:pt modelId="{1B7524E8-1D5E-4A47-B39D-0D975ECBD706}">
      <dgm:prSet phldrT="[Текст]"/>
      <dgm:spPr/>
      <dgm:t>
        <a:bodyPr/>
        <a:lstStyle/>
        <a:p>
          <a:pPr algn="just"/>
          <a:r>
            <a:rPr lang="ru-RU" dirty="0">
              <a:solidFill>
                <a:schemeClr val="accent1">
                  <a:lumMod val="50000"/>
                </a:schemeClr>
              </a:solidFill>
            </a:rPr>
            <a:t>требует организационной и содержательной модернизации методических служб</a:t>
          </a:r>
        </a:p>
      </dgm:t>
    </dgm:pt>
    <dgm:pt modelId="{38817694-06EE-40D6-91D5-392A3079880E}" type="parTrans" cxnId="{CD014BE8-4CFA-47BB-81F4-DD67D31A2E58}">
      <dgm:prSet/>
      <dgm:spPr/>
      <dgm:t>
        <a:bodyPr/>
        <a:lstStyle/>
        <a:p>
          <a:endParaRPr lang="ru-RU"/>
        </a:p>
      </dgm:t>
    </dgm:pt>
    <dgm:pt modelId="{97F715E6-E705-42EF-80ED-B1BB56B0CE8A}" type="sibTrans" cxnId="{CD014BE8-4CFA-47BB-81F4-DD67D31A2E58}">
      <dgm:prSet/>
      <dgm:spPr/>
      <dgm:t>
        <a:bodyPr/>
        <a:lstStyle/>
        <a:p>
          <a:endParaRPr lang="ru-RU"/>
        </a:p>
      </dgm:t>
    </dgm:pt>
    <dgm:pt modelId="{8F795554-8C8B-4144-9281-B4E54094006D}">
      <dgm:prSet/>
      <dgm:spPr/>
    </dgm:pt>
    <dgm:pt modelId="{E8FCF2BF-789A-42EF-9663-6163DF88E400}" type="parTrans" cxnId="{999A4A13-9FBA-4B43-9AF0-417E1D66601F}">
      <dgm:prSet/>
      <dgm:spPr/>
      <dgm:t>
        <a:bodyPr/>
        <a:lstStyle/>
        <a:p>
          <a:endParaRPr lang="ru-RU"/>
        </a:p>
      </dgm:t>
    </dgm:pt>
    <dgm:pt modelId="{59ABDE02-A115-495A-8837-C07F5475D67E}" type="sibTrans" cxnId="{999A4A13-9FBA-4B43-9AF0-417E1D66601F}">
      <dgm:prSet/>
      <dgm:spPr/>
      <dgm:t>
        <a:bodyPr/>
        <a:lstStyle/>
        <a:p>
          <a:endParaRPr lang="ru-RU"/>
        </a:p>
      </dgm:t>
    </dgm:pt>
    <dgm:pt modelId="{DD9615A8-9CC1-417E-9C10-DAF3717364B3}" type="pres">
      <dgm:prSet presAssocID="{7A803BDF-CBC9-4A46-8A3A-9116BC7CA21D}" presName="compositeShape" presStyleCnt="0">
        <dgm:presLayoutVars>
          <dgm:chMax val="2"/>
          <dgm:dir/>
          <dgm:resizeHandles val="exact"/>
        </dgm:presLayoutVars>
      </dgm:prSet>
      <dgm:spPr/>
    </dgm:pt>
    <dgm:pt modelId="{09B9B6F4-2180-4888-A938-E441C0D53C8C}" type="pres">
      <dgm:prSet presAssocID="{2EE666BA-A505-465E-A9F6-D7C9D044680A}" presName="upArrow" presStyleLbl="node1" presStyleIdx="0" presStyleCnt="2"/>
      <dgm:spPr/>
    </dgm:pt>
    <dgm:pt modelId="{BB667D62-5209-4764-8B77-E4CD0B72C001}" type="pres">
      <dgm:prSet presAssocID="{2EE666BA-A505-465E-A9F6-D7C9D044680A}" presName="upArrowText" presStyleLbl="revTx" presStyleIdx="0" presStyleCnt="2">
        <dgm:presLayoutVars>
          <dgm:chMax val="0"/>
          <dgm:bulletEnabled val="1"/>
        </dgm:presLayoutVars>
      </dgm:prSet>
      <dgm:spPr/>
    </dgm:pt>
    <dgm:pt modelId="{DB8A5259-0F73-44D1-91DC-E8D6E23DFE5C}" type="pres">
      <dgm:prSet presAssocID="{1B7524E8-1D5E-4A47-B39D-0D975ECBD706}" presName="downArrow" presStyleLbl="node1" presStyleIdx="1" presStyleCnt="2"/>
      <dgm:spPr/>
    </dgm:pt>
    <dgm:pt modelId="{636A88DE-C79B-485A-A81F-CF872A096F8D}" type="pres">
      <dgm:prSet presAssocID="{1B7524E8-1D5E-4A47-B39D-0D975ECBD706}" presName="downArrowText" presStyleLbl="revTx" presStyleIdx="1" presStyleCnt="2">
        <dgm:presLayoutVars>
          <dgm:chMax val="0"/>
          <dgm:bulletEnabled val="1"/>
        </dgm:presLayoutVars>
      </dgm:prSet>
      <dgm:spPr/>
    </dgm:pt>
  </dgm:ptLst>
  <dgm:cxnLst>
    <dgm:cxn modelId="{7EEE1A09-6606-4206-8D26-4454FD66F727}" type="presOf" srcId="{7A803BDF-CBC9-4A46-8A3A-9116BC7CA21D}" destId="{DD9615A8-9CC1-417E-9C10-DAF3717364B3}" srcOrd="0" destOrd="0" presId="urn:microsoft.com/office/officeart/2005/8/layout/arrow4"/>
    <dgm:cxn modelId="{802CC50D-5F5F-4DD7-994F-DDDBE7F607AA}" type="presOf" srcId="{2EE666BA-A505-465E-A9F6-D7C9D044680A}" destId="{BB667D62-5209-4764-8B77-E4CD0B72C001}" srcOrd="0" destOrd="0" presId="urn:microsoft.com/office/officeart/2005/8/layout/arrow4"/>
    <dgm:cxn modelId="{999A4A13-9FBA-4B43-9AF0-417E1D66601F}" srcId="{7A803BDF-CBC9-4A46-8A3A-9116BC7CA21D}" destId="{8F795554-8C8B-4144-9281-B4E54094006D}" srcOrd="2" destOrd="0" parTransId="{E8FCF2BF-789A-42EF-9663-6163DF88E400}" sibTransId="{59ABDE02-A115-495A-8837-C07F5475D67E}"/>
    <dgm:cxn modelId="{7030938B-F760-4188-847D-29EBB282834E}" srcId="{7A803BDF-CBC9-4A46-8A3A-9116BC7CA21D}" destId="{2EE666BA-A505-465E-A9F6-D7C9D044680A}" srcOrd="0" destOrd="0" parTransId="{F8CE7CFD-7A34-4FAC-A2CF-955646D49069}" sibTransId="{C9C1EF7C-6ABA-4740-89B2-08CF6B39B5A4}"/>
    <dgm:cxn modelId="{CC4DEEAF-272D-4198-93D7-A6A0F80580DF}" type="presOf" srcId="{1B7524E8-1D5E-4A47-B39D-0D975ECBD706}" destId="{636A88DE-C79B-485A-A81F-CF872A096F8D}" srcOrd="0" destOrd="0" presId="urn:microsoft.com/office/officeart/2005/8/layout/arrow4"/>
    <dgm:cxn modelId="{CD014BE8-4CFA-47BB-81F4-DD67D31A2E58}" srcId="{7A803BDF-CBC9-4A46-8A3A-9116BC7CA21D}" destId="{1B7524E8-1D5E-4A47-B39D-0D975ECBD706}" srcOrd="1" destOrd="0" parTransId="{38817694-06EE-40D6-91D5-392A3079880E}" sibTransId="{97F715E6-E705-42EF-80ED-B1BB56B0CE8A}"/>
    <dgm:cxn modelId="{8EDBB039-324C-4D0D-8847-410E5938186F}" type="presParOf" srcId="{DD9615A8-9CC1-417E-9C10-DAF3717364B3}" destId="{09B9B6F4-2180-4888-A938-E441C0D53C8C}" srcOrd="0" destOrd="0" presId="urn:microsoft.com/office/officeart/2005/8/layout/arrow4"/>
    <dgm:cxn modelId="{6F23AC11-4DB3-430B-8CF6-FA7E638BE5B4}" type="presParOf" srcId="{DD9615A8-9CC1-417E-9C10-DAF3717364B3}" destId="{BB667D62-5209-4764-8B77-E4CD0B72C001}" srcOrd="1" destOrd="0" presId="urn:microsoft.com/office/officeart/2005/8/layout/arrow4"/>
    <dgm:cxn modelId="{1B400163-62E8-4ED4-AF10-4EA95EC6E9BC}" type="presParOf" srcId="{DD9615A8-9CC1-417E-9C10-DAF3717364B3}" destId="{DB8A5259-0F73-44D1-91DC-E8D6E23DFE5C}" srcOrd="2" destOrd="0" presId="urn:microsoft.com/office/officeart/2005/8/layout/arrow4"/>
    <dgm:cxn modelId="{4762BDE3-2B8F-4A6F-B0B0-1B728350010F}" type="presParOf" srcId="{DD9615A8-9CC1-417E-9C10-DAF3717364B3}" destId="{636A88DE-C79B-485A-A81F-CF872A096F8D}" srcOrd="3" destOrd="0" presId="urn:microsoft.com/office/officeart/2005/8/layout/arrow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DD9FF69-0724-42CE-A117-0096937D74F1}" type="doc">
      <dgm:prSet loTypeId="urn:microsoft.com/office/officeart/2009/layout/CircleArrowProcess" loCatId="cycle" qsTypeId="urn:microsoft.com/office/officeart/2005/8/quickstyle/3d3" qsCatId="3D" csTypeId="urn:microsoft.com/office/officeart/2005/8/colors/accent1_3" csCatId="accent1" phldr="1"/>
      <dgm:spPr/>
      <dgm:t>
        <a:bodyPr/>
        <a:lstStyle/>
        <a:p>
          <a:endParaRPr lang="ru-RU"/>
        </a:p>
      </dgm:t>
    </dgm:pt>
    <dgm:pt modelId="{396935E0-65D6-45B6-8C1B-3D9439003F3F}">
      <dgm:prSet phldrT="[Текст]" custT="1"/>
      <dgm:spPr/>
      <dgm:t>
        <a:bodyPr/>
        <a:lstStyle/>
        <a:p>
          <a:r>
            <a:rPr lang="ru-RU" sz="1600" b="1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Стратегическая цель</a:t>
          </a:r>
          <a:endParaRPr lang="ru-RU" sz="1600" dirty="0">
            <a:solidFill>
              <a:schemeClr val="accent1">
                <a:lumMod val="50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r>
            <a:rPr lang="ru-RU" sz="1600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становление системы непрерывного профессионального развития педагогических кадров</a:t>
          </a:r>
        </a:p>
      </dgm:t>
    </dgm:pt>
    <dgm:pt modelId="{7E3397A1-8801-4BCB-98E0-3DEB25F3546B}" type="parTrans" cxnId="{92E61F75-32C8-4BD8-AD19-326F1B605749}">
      <dgm:prSet/>
      <dgm:spPr/>
      <dgm:t>
        <a:bodyPr/>
        <a:lstStyle/>
        <a:p>
          <a:endParaRPr lang="ru-RU"/>
        </a:p>
      </dgm:t>
    </dgm:pt>
    <dgm:pt modelId="{FC3DC9B7-32DB-46DD-B87D-4B14236F58F4}" type="sibTrans" cxnId="{92E61F75-32C8-4BD8-AD19-326F1B605749}">
      <dgm:prSet/>
      <dgm:spPr/>
      <dgm:t>
        <a:bodyPr/>
        <a:lstStyle/>
        <a:p>
          <a:endParaRPr lang="ru-RU"/>
        </a:p>
      </dgm:t>
    </dgm:pt>
    <dgm:pt modelId="{3C04CB30-F0C4-4D9A-9F78-C39F217FD0C9}">
      <dgm:prSet phldrT="[Текст]" custT="1"/>
      <dgm:spPr/>
      <dgm:t>
        <a:bodyPr/>
        <a:lstStyle/>
        <a:p>
          <a:r>
            <a:rPr lang="ru-RU" sz="1600" b="1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Задача</a:t>
          </a:r>
        </a:p>
        <a:p>
          <a:r>
            <a:rPr lang="ru-RU" sz="1600" b="0" i="0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разработать структурно-функциональные модели методических служб в пилотных муниципальных районах</a:t>
          </a:r>
        </a:p>
      </dgm:t>
    </dgm:pt>
    <dgm:pt modelId="{2842CCA9-58B2-4404-A80D-C2AC70FB9F75}" type="parTrans" cxnId="{49212C40-3CE9-4F2E-B033-1F3707479435}">
      <dgm:prSet/>
      <dgm:spPr/>
      <dgm:t>
        <a:bodyPr/>
        <a:lstStyle/>
        <a:p>
          <a:endParaRPr lang="ru-RU"/>
        </a:p>
      </dgm:t>
    </dgm:pt>
    <dgm:pt modelId="{059F8721-42B3-43CC-BDC2-B9D1C9032023}" type="sibTrans" cxnId="{49212C40-3CE9-4F2E-B033-1F3707479435}">
      <dgm:prSet/>
      <dgm:spPr/>
      <dgm:t>
        <a:bodyPr/>
        <a:lstStyle/>
        <a:p>
          <a:endParaRPr lang="ru-RU"/>
        </a:p>
      </dgm:t>
    </dgm:pt>
    <dgm:pt modelId="{2757F136-45B8-4B31-8B84-ACE3A4DB07A5}" type="pres">
      <dgm:prSet presAssocID="{DDD9FF69-0724-42CE-A117-0096937D74F1}" presName="Name0" presStyleCnt="0">
        <dgm:presLayoutVars>
          <dgm:chMax val="7"/>
          <dgm:chPref val="7"/>
          <dgm:dir/>
          <dgm:animLvl val="lvl"/>
        </dgm:presLayoutVars>
      </dgm:prSet>
      <dgm:spPr/>
    </dgm:pt>
    <dgm:pt modelId="{21D3CE6C-6531-44D9-B6FC-7C8540A0837E}" type="pres">
      <dgm:prSet presAssocID="{396935E0-65D6-45B6-8C1B-3D9439003F3F}" presName="Accent1" presStyleCnt="0"/>
      <dgm:spPr/>
    </dgm:pt>
    <dgm:pt modelId="{1099BABC-C75F-4114-9082-CF5F8E646E34}" type="pres">
      <dgm:prSet presAssocID="{396935E0-65D6-45B6-8C1B-3D9439003F3F}" presName="Accent" presStyleLbl="node1" presStyleIdx="0" presStyleCnt="2" custScaleX="105122"/>
      <dgm:spPr/>
    </dgm:pt>
    <dgm:pt modelId="{496F2464-C0CE-4239-89FF-EFE855B5D7D2}" type="pres">
      <dgm:prSet presAssocID="{396935E0-65D6-45B6-8C1B-3D9439003F3F}" presName="Parent1" presStyleLbl="revTx" presStyleIdx="0" presStyleCnt="2" custLinFactNeighborX="-1348" custLinFactNeighborY="-7191">
        <dgm:presLayoutVars>
          <dgm:chMax val="1"/>
          <dgm:chPref val="1"/>
          <dgm:bulletEnabled val="1"/>
        </dgm:presLayoutVars>
      </dgm:prSet>
      <dgm:spPr/>
    </dgm:pt>
    <dgm:pt modelId="{EAB30063-E1F4-4C98-B0CC-C93EB856A9F6}" type="pres">
      <dgm:prSet presAssocID="{3C04CB30-F0C4-4D9A-9F78-C39F217FD0C9}" presName="Accent2" presStyleCnt="0"/>
      <dgm:spPr/>
    </dgm:pt>
    <dgm:pt modelId="{515D95D7-7188-4FB4-A7AE-3C7161CB7A8B}" type="pres">
      <dgm:prSet presAssocID="{3C04CB30-F0C4-4D9A-9F78-C39F217FD0C9}" presName="Accent" presStyleLbl="node1" presStyleIdx="1" presStyleCnt="2" custLinFactNeighborX="-24323" custLinFactNeighborY="0"/>
      <dgm:spPr/>
    </dgm:pt>
    <dgm:pt modelId="{923F122B-C842-45AC-ACA9-8D914E08931F}" type="pres">
      <dgm:prSet presAssocID="{3C04CB30-F0C4-4D9A-9F78-C39F217FD0C9}" presName="Parent2" presStyleLbl="revTx" presStyleIdx="1" presStyleCnt="2" custScaleY="145953" custLinFactNeighborX="-34241" custLinFactNeighborY="-5956">
        <dgm:presLayoutVars>
          <dgm:chMax val="1"/>
          <dgm:chPref val="1"/>
          <dgm:bulletEnabled val="1"/>
        </dgm:presLayoutVars>
      </dgm:prSet>
      <dgm:spPr/>
    </dgm:pt>
  </dgm:ptLst>
  <dgm:cxnLst>
    <dgm:cxn modelId="{F1D1FF06-5A4E-4126-8ACA-A0153029998C}" type="presOf" srcId="{396935E0-65D6-45B6-8C1B-3D9439003F3F}" destId="{496F2464-C0CE-4239-89FF-EFE855B5D7D2}" srcOrd="0" destOrd="0" presId="urn:microsoft.com/office/officeart/2009/layout/CircleArrowProcess"/>
    <dgm:cxn modelId="{49212C40-3CE9-4F2E-B033-1F3707479435}" srcId="{DDD9FF69-0724-42CE-A117-0096937D74F1}" destId="{3C04CB30-F0C4-4D9A-9F78-C39F217FD0C9}" srcOrd="1" destOrd="0" parTransId="{2842CCA9-58B2-4404-A80D-C2AC70FB9F75}" sibTransId="{059F8721-42B3-43CC-BDC2-B9D1C9032023}"/>
    <dgm:cxn modelId="{92E61F75-32C8-4BD8-AD19-326F1B605749}" srcId="{DDD9FF69-0724-42CE-A117-0096937D74F1}" destId="{396935E0-65D6-45B6-8C1B-3D9439003F3F}" srcOrd="0" destOrd="0" parTransId="{7E3397A1-8801-4BCB-98E0-3DEB25F3546B}" sibTransId="{FC3DC9B7-32DB-46DD-B87D-4B14236F58F4}"/>
    <dgm:cxn modelId="{3980AFCE-E956-4B15-9037-7D642D24C35C}" type="presOf" srcId="{3C04CB30-F0C4-4D9A-9F78-C39F217FD0C9}" destId="{923F122B-C842-45AC-ACA9-8D914E08931F}" srcOrd="0" destOrd="0" presId="urn:microsoft.com/office/officeart/2009/layout/CircleArrowProcess"/>
    <dgm:cxn modelId="{F1D71EEC-F48B-40A6-8617-B3694872ACCC}" type="presOf" srcId="{DDD9FF69-0724-42CE-A117-0096937D74F1}" destId="{2757F136-45B8-4B31-8B84-ACE3A4DB07A5}" srcOrd="0" destOrd="0" presId="urn:microsoft.com/office/officeart/2009/layout/CircleArrowProcess"/>
    <dgm:cxn modelId="{5753AA50-CA4A-4C66-8CB8-201825D903AC}" type="presParOf" srcId="{2757F136-45B8-4B31-8B84-ACE3A4DB07A5}" destId="{21D3CE6C-6531-44D9-B6FC-7C8540A0837E}" srcOrd="0" destOrd="0" presId="urn:microsoft.com/office/officeart/2009/layout/CircleArrowProcess"/>
    <dgm:cxn modelId="{4973A110-10B3-4F11-AD00-8B25A5FFA6FB}" type="presParOf" srcId="{21D3CE6C-6531-44D9-B6FC-7C8540A0837E}" destId="{1099BABC-C75F-4114-9082-CF5F8E646E34}" srcOrd="0" destOrd="0" presId="urn:microsoft.com/office/officeart/2009/layout/CircleArrowProcess"/>
    <dgm:cxn modelId="{604EDA0D-EFF3-4CD5-929A-7CCEFF50C43E}" type="presParOf" srcId="{2757F136-45B8-4B31-8B84-ACE3A4DB07A5}" destId="{496F2464-C0CE-4239-89FF-EFE855B5D7D2}" srcOrd="1" destOrd="0" presId="urn:microsoft.com/office/officeart/2009/layout/CircleArrowProcess"/>
    <dgm:cxn modelId="{23E142A1-50FB-4B2C-8CEA-7FB09453902F}" type="presParOf" srcId="{2757F136-45B8-4B31-8B84-ACE3A4DB07A5}" destId="{EAB30063-E1F4-4C98-B0CC-C93EB856A9F6}" srcOrd="2" destOrd="0" presId="urn:microsoft.com/office/officeart/2009/layout/CircleArrowProcess"/>
    <dgm:cxn modelId="{CF6DE72D-996B-47A8-B5E1-3224BEE8CB5C}" type="presParOf" srcId="{EAB30063-E1F4-4C98-B0CC-C93EB856A9F6}" destId="{515D95D7-7188-4FB4-A7AE-3C7161CB7A8B}" srcOrd="0" destOrd="0" presId="urn:microsoft.com/office/officeart/2009/layout/CircleArrowProcess"/>
    <dgm:cxn modelId="{2D7A3BA5-A4C9-4FD5-A4A6-8DE2ECED9531}" type="presParOf" srcId="{2757F136-45B8-4B31-8B84-ACE3A4DB07A5}" destId="{923F122B-C842-45AC-ACA9-8D914E08931F}" srcOrd="3" destOrd="0" presId="urn:microsoft.com/office/officeart/2009/layout/CircleArrow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9AC55AB-A39E-4220-82EE-079DE824C13E}" type="doc">
      <dgm:prSet loTypeId="urn:microsoft.com/office/officeart/2005/8/layout/hProcess4" loCatId="process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4E43E3FA-07ED-45EC-A54E-1A88C086771D}">
      <dgm:prSet phldrT="[Текст]"/>
      <dgm:spPr/>
      <dgm:t>
        <a:bodyPr/>
        <a:lstStyle/>
        <a:p>
          <a:r>
            <a:rPr lang="ru-RU" dirty="0"/>
            <a:t>Достигнуты договоренности</a:t>
          </a:r>
        </a:p>
      </dgm:t>
    </dgm:pt>
    <dgm:pt modelId="{3F9EA9A5-E131-4583-B6D0-8F6B65B4B9CF}" type="parTrans" cxnId="{AA2495FC-C9D6-458A-AA28-F5A9BD1B0F4F}">
      <dgm:prSet/>
      <dgm:spPr/>
      <dgm:t>
        <a:bodyPr/>
        <a:lstStyle/>
        <a:p>
          <a:endParaRPr lang="ru-RU"/>
        </a:p>
      </dgm:t>
    </dgm:pt>
    <dgm:pt modelId="{F910AEC3-C005-4732-980D-0C310C1A9720}" type="sibTrans" cxnId="{AA2495FC-C9D6-458A-AA28-F5A9BD1B0F4F}">
      <dgm:prSet/>
      <dgm:spPr/>
      <dgm:t>
        <a:bodyPr/>
        <a:lstStyle/>
        <a:p>
          <a:endParaRPr lang="ru-RU"/>
        </a:p>
      </dgm:t>
    </dgm:pt>
    <dgm:pt modelId="{1DFA6E16-CE1B-470E-8ED9-C6E99412066F}">
      <dgm:prSet phldrT="[Текст]" custT="1"/>
      <dgm:spPr/>
      <dgm:t>
        <a:bodyPr/>
        <a:lstStyle/>
        <a:p>
          <a:pPr algn="just"/>
          <a:r>
            <a:rPr lang="ru-RU" sz="1800" b="0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Заключены договоры о сотрудничестве</a:t>
          </a:r>
          <a:endParaRPr lang="ru-RU" sz="1800" b="0" dirty="0">
            <a:solidFill>
              <a:schemeClr val="accent5">
                <a:lumMod val="50000"/>
              </a:schemeClr>
            </a:solidFill>
          </a:endParaRPr>
        </a:p>
      </dgm:t>
    </dgm:pt>
    <dgm:pt modelId="{F1EB67D3-3C44-4F96-A056-0E24E8BAB093}" type="parTrans" cxnId="{2E6DC1D7-2253-4F01-A062-1D74DE1B4877}">
      <dgm:prSet/>
      <dgm:spPr/>
      <dgm:t>
        <a:bodyPr/>
        <a:lstStyle/>
        <a:p>
          <a:endParaRPr lang="ru-RU"/>
        </a:p>
      </dgm:t>
    </dgm:pt>
    <dgm:pt modelId="{D79516AC-9C8B-4062-8972-B0BCDA31DFF4}" type="sibTrans" cxnId="{2E6DC1D7-2253-4F01-A062-1D74DE1B4877}">
      <dgm:prSet/>
      <dgm:spPr/>
      <dgm:t>
        <a:bodyPr/>
        <a:lstStyle/>
        <a:p>
          <a:endParaRPr lang="ru-RU"/>
        </a:p>
      </dgm:t>
    </dgm:pt>
    <dgm:pt modelId="{9AE58A80-665D-47B6-ADD9-60772951B041}">
      <dgm:prSet phldrT="[Текст]"/>
      <dgm:spPr/>
      <dgm:t>
        <a:bodyPr/>
        <a:lstStyle/>
        <a:p>
          <a:r>
            <a:rPr lang="ru-RU" dirty="0"/>
            <a:t>Проведен анализ</a:t>
          </a:r>
        </a:p>
      </dgm:t>
    </dgm:pt>
    <dgm:pt modelId="{21BFA0E0-60B2-41A8-83DA-9AEB8FD892DF}" type="parTrans" cxnId="{48102C6A-7460-4CD8-8843-ED3AA6328EA2}">
      <dgm:prSet/>
      <dgm:spPr/>
      <dgm:t>
        <a:bodyPr/>
        <a:lstStyle/>
        <a:p>
          <a:endParaRPr lang="ru-RU"/>
        </a:p>
      </dgm:t>
    </dgm:pt>
    <dgm:pt modelId="{9414D352-00FB-49AF-9748-BD599587A2BB}" type="sibTrans" cxnId="{48102C6A-7460-4CD8-8843-ED3AA6328EA2}">
      <dgm:prSet/>
      <dgm:spPr/>
      <dgm:t>
        <a:bodyPr/>
        <a:lstStyle/>
        <a:p>
          <a:endParaRPr lang="ru-RU"/>
        </a:p>
      </dgm:t>
    </dgm:pt>
    <dgm:pt modelId="{8A86C61F-74A9-4936-B3CA-DFF0186975E4}">
      <dgm:prSet phldrT="[Текст]" custT="1"/>
      <dgm:spPr/>
      <dgm:t>
        <a:bodyPr/>
        <a:lstStyle/>
        <a:p>
          <a:pPr algn="l"/>
          <a:r>
            <a:rPr lang="ru-RU" sz="1800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нормативных документов, регламентирующих методическую деятельность в МР</a:t>
          </a:r>
          <a:endParaRPr lang="ru-RU" sz="1800" dirty="0">
            <a:solidFill>
              <a:schemeClr val="accent5">
                <a:lumMod val="50000"/>
              </a:schemeClr>
            </a:solidFill>
          </a:endParaRPr>
        </a:p>
      </dgm:t>
    </dgm:pt>
    <dgm:pt modelId="{A3209988-E7E0-4895-9FB9-8A0A870E860A}" type="parTrans" cxnId="{7121D7E9-C47C-49F5-95D8-BD2FBE4EF162}">
      <dgm:prSet/>
      <dgm:spPr/>
      <dgm:t>
        <a:bodyPr/>
        <a:lstStyle/>
        <a:p>
          <a:endParaRPr lang="ru-RU"/>
        </a:p>
      </dgm:t>
    </dgm:pt>
    <dgm:pt modelId="{18CE2036-F60F-42AE-8EB0-31A493184AB1}" type="sibTrans" cxnId="{7121D7E9-C47C-49F5-95D8-BD2FBE4EF162}">
      <dgm:prSet/>
      <dgm:spPr/>
      <dgm:t>
        <a:bodyPr/>
        <a:lstStyle/>
        <a:p>
          <a:endParaRPr lang="ru-RU"/>
        </a:p>
      </dgm:t>
    </dgm:pt>
    <dgm:pt modelId="{D3DBC240-7870-4DF6-B9C5-A1C53A074A6E}">
      <dgm:prSet phldrT="[Текст]" custT="1"/>
      <dgm:spPr/>
      <dgm:t>
        <a:bodyPr/>
        <a:lstStyle/>
        <a:p>
          <a:pPr algn="l"/>
          <a:r>
            <a:rPr lang="ru-RU" sz="1800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результатов ВПР и ГИА в динамике за три года</a:t>
          </a:r>
          <a:endParaRPr lang="ru-RU" sz="1800" dirty="0">
            <a:solidFill>
              <a:schemeClr val="accent5">
                <a:lumMod val="50000"/>
              </a:schemeClr>
            </a:solidFill>
          </a:endParaRPr>
        </a:p>
      </dgm:t>
    </dgm:pt>
    <dgm:pt modelId="{C48E6114-3873-4533-9951-FA4F4BB828F1}" type="parTrans" cxnId="{AD453B19-96D5-46E7-A44B-A3EC3A0202A6}">
      <dgm:prSet/>
      <dgm:spPr/>
      <dgm:t>
        <a:bodyPr/>
        <a:lstStyle/>
        <a:p>
          <a:endParaRPr lang="ru-RU"/>
        </a:p>
      </dgm:t>
    </dgm:pt>
    <dgm:pt modelId="{8D44B493-FFB1-4C33-A4C9-1085F6FEFA11}" type="sibTrans" cxnId="{AD453B19-96D5-46E7-A44B-A3EC3A0202A6}">
      <dgm:prSet/>
      <dgm:spPr/>
      <dgm:t>
        <a:bodyPr/>
        <a:lstStyle/>
        <a:p>
          <a:endParaRPr lang="ru-RU"/>
        </a:p>
      </dgm:t>
    </dgm:pt>
    <dgm:pt modelId="{7F53C296-77C0-4A6C-8805-D1B16A01D018}">
      <dgm:prSet phldrT="[Текст]"/>
      <dgm:spPr/>
      <dgm:t>
        <a:bodyPr/>
        <a:lstStyle/>
        <a:p>
          <a:r>
            <a:rPr lang="ru-RU" dirty="0"/>
            <a:t>Выделены противоречия и проблемы</a:t>
          </a:r>
        </a:p>
      </dgm:t>
    </dgm:pt>
    <dgm:pt modelId="{F11C1D65-21A2-42C2-89BE-9425EC09EE31}" type="parTrans" cxnId="{7832D770-0CE6-4AE2-BC85-1518B2389DD1}">
      <dgm:prSet/>
      <dgm:spPr/>
      <dgm:t>
        <a:bodyPr/>
        <a:lstStyle/>
        <a:p>
          <a:endParaRPr lang="ru-RU"/>
        </a:p>
      </dgm:t>
    </dgm:pt>
    <dgm:pt modelId="{0924AA2C-6A27-44AF-9275-F3325D76F2B2}" type="sibTrans" cxnId="{7832D770-0CE6-4AE2-BC85-1518B2389DD1}">
      <dgm:prSet/>
      <dgm:spPr/>
      <dgm:t>
        <a:bodyPr/>
        <a:lstStyle/>
        <a:p>
          <a:endParaRPr lang="ru-RU"/>
        </a:p>
      </dgm:t>
    </dgm:pt>
    <dgm:pt modelId="{9381DDF2-0ED3-4953-A595-8B2D06AEF362}">
      <dgm:prSet phldrT="[Текст]"/>
      <dgm:spPr/>
      <dgm:t>
        <a:bodyPr/>
        <a:lstStyle/>
        <a:p>
          <a:pPr algn="just"/>
          <a:r>
            <a:rPr lang="ru-RU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Проведены фокус-группы с муниципальными командами по обсуждению результатов анализа и планированию совместной деятельности</a:t>
          </a:r>
          <a:endParaRPr lang="ru-RU" dirty="0">
            <a:solidFill>
              <a:schemeClr val="accent5">
                <a:lumMod val="50000"/>
              </a:schemeClr>
            </a:solidFill>
          </a:endParaRPr>
        </a:p>
      </dgm:t>
    </dgm:pt>
    <dgm:pt modelId="{8812B6B7-C232-4A25-B16B-14EA975F73BF}" type="parTrans" cxnId="{29C3EB11-BC3E-413B-96AE-3DD654EEBDDC}">
      <dgm:prSet/>
      <dgm:spPr/>
      <dgm:t>
        <a:bodyPr/>
        <a:lstStyle/>
        <a:p>
          <a:endParaRPr lang="ru-RU"/>
        </a:p>
      </dgm:t>
    </dgm:pt>
    <dgm:pt modelId="{6FB250B9-BD97-4C85-BD4C-6B81A926F5B7}" type="sibTrans" cxnId="{29C3EB11-BC3E-413B-96AE-3DD654EEBDDC}">
      <dgm:prSet/>
      <dgm:spPr/>
      <dgm:t>
        <a:bodyPr/>
        <a:lstStyle/>
        <a:p>
          <a:endParaRPr lang="ru-RU"/>
        </a:p>
      </dgm:t>
    </dgm:pt>
    <dgm:pt modelId="{3955BF90-1F1A-4992-A7AE-2E6A6D09784D}">
      <dgm:prSet phldrT="[Текст]"/>
      <dgm:spPr/>
      <dgm:t>
        <a:bodyPr/>
        <a:lstStyle/>
        <a:p>
          <a:pPr algn="l"/>
          <a:r>
            <a:rPr lang="ru-RU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Проведены семинары </a:t>
          </a:r>
          <a:r>
            <a:rPr lang="en-US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«SW-</a:t>
          </a:r>
          <a:r>
            <a:rPr lang="ru-RU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анализ: моделируем изменения» </a:t>
          </a:r>
          <a:endParaRPr lang="ru-RU" dirty="0">
            <a:solidFill>
              <a:schemeClr val="accent5">
                <a:lumMod val="50000"/>
              </a:schemeClr>
            </a:solidFill>
          </a:endParaRPr>
        </a:p>
      </dgm:t>
    </dgm:pt>
    <dgm:pt modelId="{BC25327D-47BC-4B3F-8238-289A146C4013}" type="parTrans" cxnId="{7041F72D-4A0B-40C2-93BA-07244441C909}">
      <dgm:prSet/>
      <dgm:spPr/>
      <dgm:t>
        <a:bodyPr/>
        <a:lstStyle/>
        <a:p>
          <a:endParaRPr lang="ru-RU"/>
        </a:p>
      </dgm:t>
    </dgm:pt>
    <dgm:pt modelId="{AAA80EFD-0F29-43C0-A800-FBB61809FB84}" type="sibTrans" cxnId="{7041F72D-4A0B-40C2-93BA-07244441C909}">
      <dgm:prSet/>
      <dgm:spPr/>
      <dgm:t>
        <a:bodyPr/>
        <a:lstStyle/>
        <a:p>
          <a:endParaRPr lang="ru-RU"/>
        </a:p>
      </dgm:t>
    </dgm:pt>
    <dgm:pt modelId="{C3326FB1-3D36-4E0D-BA77-47CF79B89675}">
      <dgm:prSet custT="1"/>
      <dgm:spPr/>
      <dgm:t>
        <a:bodyPr/>
        <a:lstStyle/>
        <a:p>
          <a:pPr algn="just"/>
          <a:r>
            <a:rPr lang="ru-RU" sz="1800" b="0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Сформированы проектные группы</a:t>
          </a:r>
        </a:p>
      </dgm:t>
    </dgm:pt>
    <dgm:pt modelId="{13272926-D80E-409C-BF7F-346418B989B6}" type="parTrans" cxnId="{A276D518-FAE0-4535-9B73-06503FD6759D}">
      <dgm:prSet/>
      <dgm:spPr/>
      <dgm:t>
        <a:bodyPr/>
        <a:lstStyle/>
        <a:p>
          <a:endParaRPr lang="ru-RU"/>
        </a:p>
      </dgm:t>
    </dgm:pt>
    <dgm:pt modelId="{A12AE40C-9667-4117-A4E0-5746A7EC7385}" type="sibTrans" cxnId="{A276D518-FAE0-4535-9B73-06503FD6759D}">
      <dgm:prSet/>
      <dgm:spPr/>
      <dgm:t>
        <a:bodyPr/>
        <a:lstStyle/>
        <a:p>
          <a:endParaRPr lang="ru-RU"/>
        </a:p>
      </dgm:t>
    </dgm:pt>
    <dgm:pt modelId="{40EF75C4-D417-4DB8-8A12-ED27F1E99133}">
      <dgm:prSet phldrT="[Текст]"/>
      <dgm:spPr/>
      <dgm:t>
        <a:bodyPr/>
        <a:lstStyle/>
        <a:p>
          <a:pPr algn="l"/>
          <a:endParaRPr lang="ru-RU" sz="1300" dirty="0"/>
        </a:p>
      </dgm:t>
    </dgm:pt>
    <dgm:pt modelId="{8C1B80C7-F62C-409F-8338-1296BB21A6AA}" type="parTrans" cxnId="{88CB3D5F-3859-4B5F-9D5E-05ED6C960910}">
      <dgm:prSet/>
      <dgm:spPr/>
      <dgm:t>
        <a:bodyPr/>
        <a:lstStyle/>
        <a:p>
          <a:endParaRPr lang="ru-RU"/>
        </a:p>
      </dgm:t>
    </dgm:pt>
    <dgm:pt modelId="{F9DC7D54-44B7-462D-907F-8E1B4A020349}" type="sibTrans" cxnId="{88CB3D5F-3859-4B5F-9D5E-05ED6C960910}">
      <dgm:prSet/>
      <dgm:spPr/>
      <dgm:t>
        <a:bodyPr/>
        <a:lstStyle/>
        <a:p>
          <a:endParaRPr lang="ru-RU"/>
        </a:p>
      </dgm:t>
    </dgm:pt>
    <dgm:pt modelId="{1D7702A7-59AD-4D87-AF2A-93BCE5E0EF97}">
      <dgm:prSet phldrT="[Текст]" custT="1"/>
      <dgm:spPr/>
      <dgm:t>
        <a:bodyPr/>
        <a:lstStyle/>
        <a:p>
          <a:pPr algn="l"/>
          <a:r>
            <a:rPr lang="ru-RU" sz="1800" dirty="0">
              <a:solidFill>
                <a:schemeClr val="accent5">
                  <a:lumMod val="50000"/>
                </a:schemeClr>
              </a:solidFill>
            </a:rPr>
            <a:t>паспортов ИД</a:t>
          </a:r>
        </a:p>
      </dgm:t>
    </dgm:pt>
    <dgm:pt modelId="{060DB9FF-3F47-4A98-BD4C-6FEFBFDB46B0}" type="parTrans" cxnId="{F4FE12E6-C2C0-47A9-BBB3-17C7765810C8}">
      <dgm:prSet/>
      <dgm:spPr/>
      <dgm:t>
        <a:bodyPr/>
        <a:lstStyle/>
        <a:p>
          <a:endParaRPr lang="ru-RU"/>
        </a:p>
      </dgm:t>
    </dgm:pt>
    <dgm:pt modelId="{C6D52172-26F2-4C95-87E7-C23C6A91FA09}" type="sibTrans" cxnId="{F4FE12E6-C2C0-47A9-BBB3-17C7765810C8}">
      <dgm:prSet/>
      <dgm:spPr/>
      <dgm:t>
        <a:bodyPr/>
        <a:lstStyle/>
        <a:p>
          <a:endParaRPr lang="ru-RU"/>
        </a:p>
      </dgm:t>
    </dgm:pt>
    <dgm:pt modelId="{241742C7-4AC9-481E-8C1E-B6E3E885CA0A}">
      <dgm:prSet phldrT="[Текст]" custT="1"/>
      <dgm:spPr/>
      <dgm:t>
        <a:bodyPr/>
        <a:lstStyle/>
        <a:p>
          <a:pPr algn="just"/>
          <a:r>
            <a:rPr lang="ru-RU" sz="1800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Проведена диагностика профессиональных дефицитов педагогов каждой школы</a:t>
          </a:r>
        </a:p>
      </dgm:t>
    </dgm:pt>
    <dgm:pt modelId="{0039119A-DB48-456B-A28E-8E1873A64CEB}" type="parTrans" cxnId="{45B4A26C-6797-4719-9383-FB5EC6584869}">
      <dgm:prSet/>
      <dgm:spPr/>
      <dgm:t>
        <a:bodyPr/>
        <a:lstStyle/>
        <a:p>
          <a:endParaRPr lang="ru-RU"/>
        </a:p>
      </dgm:t>
    </dgm:pt>
    <dgm:pt modelId="{A0DB5678-8C08-4AFF-92B0-D224A1155B5C}" type="sibTrans" cxnId="{45B4A26C-6797-4719-9383-FB5EC6584869}">
      <dgm:prSet/>
      <dgm:spPr/>
      <dgm:t>
        <a:bodyPr/>
        <a:lstStyle/>
        <a:p>
          <a:endParaRPr lang="ru-RU"/>
        </a:p>
      </dgm:t>
    </dgm:pt>
    <dgm:pt modelId="{652CD583-EF98-4A83-A881-24B0ECCD718A}">
      <dgm:prSet phldrT="[Текст]" custT="1"/>
      <dgm:spPr/>
      <dgm:t>
        <a:bodyPr/>
        <a:lstStyle/>
        <a:p>
          <a:pPr algn="just"/>
          <a:r>
            <a:rPr lang="ru-RU" sz="1800" b="0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Составлен план первоочередных действий</a:t>
          </a:r>
        </a:p>
      </dgm:t>
    </dgm:pt>
    <dgm:pt modelId="{DDC710A1-ECF9-4448-A218-1271EB93CBF8}" type="parTrans" cxnId="{B98743FD-7C52-488A-B0BA-6EACB876D371}">
      <dgm:prSet/>
      <dgm:spPr/>
      <dgm:t>
        <a:bodyPr/>
        <a:lstStyle/>
        <a:p>
          <a:endParaRPr lang="ru-RU"/>
        </a:p>
      </dgm:t>
    </dgm:pt>
    <dgm:pt modelId="{15E45C65-B6B1-493A-983D-DCBC5EE1D23F}" type="sibTrans" cxnId="{B98743FD-7C52-488A-B0BA-6EACB876D371}">
      <dgm:prSet/>
      <dgm:spPr/>
      <dgm:t>
        <a:bodyPr/>
        <a:lstStyle/>
        <a:p>
          <a:endParaRPr lang="ru-RU"/>
        </a:p>
      </dgm:t>
    </dgm:pt>
    <dgm:pt modelId="{4963FCFD-D2AF-46BD-8955-3A3FC8E3A537}">
      <dgm:prSet phldrT="[Текст]" custT="1"/>
      <dgm:spPr/>
      <dgm:t>
        <a:bodyPr/>
        <a:lstStyle/>
        <a:p>
          <a:pPr algn="l"/>
          <a:r>
            <a:rPr lang="ru-RU" sz="1800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Проведена идентификация ШНСУ</a:t>
          </a:r>
          <a:endParaRPr lang="ru-RU" sz="1800" dirty="0">
            <a:solidFill>
              <a:schemeClr val="accent5">
                <a:lumMod val="50000"/>
              </a:schemeClr>
            </a:solidFill>
          </a:endParaRPr>
        </a:p>
      </dgm:t>
    </dgm:pt>
    <dgm:pt modelId="{867DE00A-1C95-4CAF-B9F7-9699B28672A7}" type="parTrans" cxnId="{CDD3F5FB-C1C6-41B8-AE8A-F416FED0E994}">
      <dgm:prSet/>
      <dgm:spPr/>
      <dgm:t>
        <a:bodyPr/>
        <a:lstStyle/>
        <a:p>
          <a:endParaRPr lang="ru-RU"/>
        </a:p>
      </dgm:t>
    </dgm:pt>
    <dgm:pt modelId="{50ADD91E-E810-436F-9EA5-D380ECBFBD3B}" type="sibTrans" cxnId="{CDD3F5FB-C1C6-41B8-AE8A-F416FED0E994}">
      <dgm:prSet/>
      <dgm:spPr/>
      <dgm:t>
        <a:bodyPr/>
        <a:lstStyle/>
        <a:p>
          <a:endParaRPr lang="ru-RU"/>
        </a:p>
      </dgm:t>
    </dgm:pt>
    <dgm:pt modelId="{D79A1882-797C-4011-ADE2-01E28BB590D5}">
      <dgm:prSet phldrT="[Текст]" custT="1"/>
      <dgm:spPr/>
      <dgm:t>
        <a:bodyPr/>
        <a:lstStyle/>
        <a:p>
          <a:pPr algn="just">
            <a:buNone/>
          </a:pPr>
          <a:r>
            <a:rPr lang="ru-RU" sz="1600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Результаты анализа представлены на встречах с начальниками управления образованием</a:t>
          </a:r>
          <a:endParaRPr lang="ru-RU" sz="1600" dirty="0">
            <a:solidFill>
              <a:schemeClr val="accent5">
                <a:lumMod val="50000"/>
              </a:schemeClr>
            </a:solidFill>
          </a:endParaRPr>
        </a:p>
      </dgm:t>
    </dgm:pt>
    <dgm:pt modelId="{EB0F9CD6-6634-4BFA-8675-A6DFABEA93A9}" type="parTrans" cxnId="{3416A5CF-5EF1-4240-9DCB-A9EBE8EA61CA}">
      <dgm:prSet/>
      <dgm:spPr/>
      <dgm:t>
        <a:bodyPr/>
        <a:lstStyle/>
        <a:p>
          <a:endParaRPr lang="ru-RU"/>
        </a:p>
      </dgm:t>
    </dgm:pt>
    <dgm:pt modelId="{497BE726-3DA4-4040-B4B1-3168ED5DC8B8}" type="sibTrans" cxnId="{3416A5CF-5EF1-4240-9DCB-A9EBE8EA61CA}">
      <dgm:prSet/>
      <dgm:spPr/>
      <dgm:t>
        <a:bodyPr/>
        <a:lstStyle/>
        <a:p>
          <a:endParaRPr lang="ru-RU"/>
        </a:p>
      </dgm:t>
    </dgm:pt>
    <dgm:pt modelId="{AC734E93-A70C-4FFD-A12F-D75BE859EC05}">
      <dgm:prSet custT="1"/>
      <dgm:spPr/>
      <dgm:t>
        <a:bodyPr/>
        <a:lstStyle/>
        <a:p>
          <a:pPr algn="just"/>
          <a:r>
            <a:rPr lang="ru-RU" sz="1800" b="0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Определены муниципальные координаторы</a:t>
          </a:r>
        </a:p>
      </dgm:t>
    </dgm:pt>
    <dgm:pt modelId="{0926B12A-D64B-47BD-914E-16C6A64EC45A}" type="parTrans" cxnId="{09663393-E4AB-4A35-8092-A146F860741C}">
      <dgm:prSet/>
      <dgm:spPr/>
      <dgm:t>
        <a:bodyPr/>
        <a:lstStyle/>
        <a:p>
          <a:endParaRPr lang="ru-RU"/>
        </a:p>
      </dgm:t>
    </dgm:pt>
    <dgm:pt modelId="{609371EA-320A-4975-9FD4-E3A87C02D905}" type="sibTrans" cxnId="{09663393-E4AB-4A35-8092-A146F860741C}">
      <dgm:prSet/>
      <dgm:spPr/>
      <dgm:t>
        <a:bodyPr/>
        <a:lstStyle/>
        <a:p>
          <a:endParaRPr lang="ru-RU"/>
        </a:p>
      </dgm:t>
    </dgm:pt>
    <dgm:pt modelId="{448D35D4-E4AE-4B8A-9F14-263880D70ABB}">
      <dgm:prSet phldrT="[Текст]" custT="1"/>
      <dgm:spPr/>
      <dgm:t>
        <a:bodyPr/>
        <a:lstStyle/>
        <a:p>
          <a:pPr algn="l">
            <a:buNone/>
          </a:pPr>
          <a:r>
            <a:rPr lang="ru-RU" sz="1600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endParaRPr lang="ru-RU" sz="1600" dirty="0">
            <a:solidFill>
              <a:schemeClr val="accent5">
                <a:lumMod val="50000"/>
              </a:schemeClr>
            </a:solidFill>
          </a:endParaRPr>
        </a:p>
      </dgm:t>
    </dgm:pt>
    <dgm:pt modelId="{373E0E7C-088B-4B4A-AB9D-BE2607CAA2B5}" type="parTrans" cxnId="{E03016D4-3753-4D9B-92C4-0053FB7200EB}">
      <dgm:prSet/>
      <dgm:spPr/>
      <dgm:t>
        <a:bodyPr/>
        <a:lstStyle/>
        <a:p>
          <a:endParaRPr lang="ru-RU"/>
        </a:p>
      </dgm:t>
    </dgm:pt>
    <dgm:pt modelId="{ECF00030-37AD-470E-AC7F-D71BF2B21DC5}" type="sibTrans" cxnId="{E03016D4-3753-4D9B-92C4-0053FB7200EB}">
      <dgm:prSet/>
      <dgm:spPr/>
      <dgm:t>
        <a:bodyPr/>
        <a:lstStyle/>
        <a:p>
          <a:endParaRPr lang="ru-RU"/>
        </a:p>
      </dgm:t>
    </dgm:pt>
    <dgm:pt modelId="{86D0E57A-CCB9-428C-BA34-19D435AF5C6B}" type="pres">
      <dgm:prSet presAssocID="{19AC55AB-A39E-4220-82EE-079DE824C13E}" presName="Name0" presStyleCnt="0">
        <dgm:presLayoutVars>
          <dgm:dir/>
          <dgm:animLvl val="lvl"/>
          <dgm:resizeHandles val="exact"/>
        </dgm:presLayoutVars>
      </dgm:prSet>
      <dgm:spPr/>
    </dgm:pt>
    <dgm:pt modelId="{58E7791B-F1C3-4642-9D31-509BA5DF0AB5}" type="pres">
      <dgm:prSet presAssocID="{19AC55AB-A39E-4220-82EE-079DE824C13E}" presName="tSp" presStyleCnt="0"/>
      <dgm:spPr/>
    </dgm:pt>
    <dgm:pt modelId="{748D35EE-41EC-46CD-9269-EC3E38BECC90}" type="pres">
      <dgm:prSet presAssocID="{19AC55AB-A39E-4220-82EE-079DE824C13E}" presName="bSp" presStyleCnt="0"/>
      <dgm:spPr/>
    </dgm:pt>
    <dgm:pt modelId="{1A0D50FC-0A5A-43EA-AB18-3ADC23FEC39E}" type="pres">
      <dgm:prSet presAssocID="{19AC55AB-A39E-4220-82EE-079DE824C13E}" presName="process" presStyleCnt="0"/>
      <dgm:spPr/>
    </dgm:pt>
    <dgm:pt modelId="{49B1C597-5D0E-4F58-B730-B1D194B981DF}" type="pres">
      <dgm:prSet presAssocID="{4E43E3FA-07ED-45EC-A54E-1A88C086771D}" presName="composite1" presStyleCnt="0"/>
      <dgm:spPr/>
    </dgm:pt>
    <dgm:pt modelId="{0A43A43D-606E-4C62-8FE9-54964E6AB891}" type="pres">
      <dgm:prSet presAssocID="{4E43E3FA-07ED-45EC-A54E-1A88C086771D}" presName="dummyNode1" presStyleLbl="node1" presStyleIdx="0" presStyleCnt="3"/>
      <dgm:spPr/>
    </dgm:pt>
    <dgm:pt modelId="{1C86610B-0E09-4350-82CD-96F3BC4AD097}" type="pres">
      <dgm:prSet presAssocID="{4E43E3FA-07ED-45EC-A54E-1A88C086771D}" presName="childNode1" presStyleLbl="bgAcc1" presStyleIdx="0" presStyleCnt="3" custScaleX="88702" custScaleY="167937">
        <dgm:presLayoutVars>
          <dgm:bulletEnabled val="1"/>
        </dgm:presLayoutVars>
      </dgm:prSet>
      <dgm:spPr/>
    </dgm:pt>
    <dgm:pt modelId="{F262A83C-5A2E-4D3D-8EAE-F5FD8E6B1704}" type="pres">
      <dgm:prSet presAssocID="{4E43E3FA-07ED-45EC-A54E-1A88C086771D}" presName="childNode1tx" presStyleLbl="bgAcc1" presStyleIdx="0" presStyleCnt="3">
        <dgm:presLayoutVars>
          <dgm:bulletEnabled val="1"/>
        </dgm:presLayoutVars>
      </dgm:prSet>
      <dgm:spPr/>
    </dgm:pt>
    <dgm:pt modelId="{B2BF76D9-42C4-4803-AD39-08280C3DC8B4}" type="pres">
      <dgm:prSet presAssocID="{4E43E3FA-07ED-45EC-A54E-1A88C086771D}" presName="parentNode1" presStyleLbl="node1" presStyleIdx="0" presStyleCnt="3" custLinFactNeighborX="-833" custLinFactNeighborY="42271">
        <dgm:presLayoutVars>
          <dgm:chMax val="1"/>
          <dgm:bulletEnabled val="1"/>
        </dgm:presLayoutVars>
      </dgm:prSet>
      <dgm:spPr/>
    </dgm:pt>
    <dgm:pt modelId="{7FAC48F4-C86B-4D55-8302-DB65CBC451DB}" type="pres">
      <dgm:prSet presAssocID="{4E43E3FA-07ED-45EC-A54E-1A88C086771D}" presName="connSite1" presStyleCnt="0"/>
      <dgm:spPr/>
    </dgm:pt>
    <dgm:pt modelId="{7137C9E0-EBE4-487F-83CB-A5FC2047904A}" type="pres">
      <dgm:prSet presAssocID="{F910AEC3-C005-4732-980D-0C310C1A9720}" presName="Name9" presStyleLbl="sibTrans2D1" presStyleIdx="0" presStyleCnt="2" custLinFactNeighborX="-31311" custLinFactNeighborY="-4772"/>
      <dgm:spPr/>
    </dgm:pt>
    <dgm:pt modelId="{45BCE33B-7A5A-4B6D-B0C9-668B8AAF6E71}" type="pres">
      <dgm:prSet presAssocID="{9AE58A80-665D-47B6-ADD9-60772951B041}" presName="composite2" presStyleCnt="0"/>
      <dgm:spPr/>
    </dgm:pt>
    <dgm:pt modelId="{DE2DD27A-4784-48A7-AFAD-6FA8D7BF167E}" type="pres">
      <dgm:prSet presAssocID="{9AE58A80-665D-47B6-ADD9-60772951B041}" presName="dummyNode2" presStyleLbl="node1" presStyleIdx="0" presStyleCnt="3"/>
      <dgm:spPr/>
    </dgm:pt>
    <dgm:pt modelId="{69DC73DE-FBEC-4855-BBA8-8147DA4E6F83}" type="pres">
      <dgm:prSet presAssocID="{9AE58A80-665D-47B6-ADD9-60772951B041}" presName="childNode2" presStyleLbl="bgAcc1" presStyleIdx="1" presStyleCnt="3" custScaleX="136246" custScaleY="208801">
        <dgm:presLayoutVars>
          <dgm:bulletEnabled val="1"/>
        </dgm:presLayoutVars>
      </dgm:prSet>
      <dgm:spPr/>
    </dgm:pt>
    <dgm:pt modelId="{D3CABB38-3AE5-4CD9-A950-7C86A20693F0}" type="pres">
      <dgm:prSet presAssocID="{9AE58A80-665D-47B6-ADD9-60772951B041}" presName="childNode2tx" presStyleLbl="bgAcc1" presStyleIdx="1" presStyleCnt="3">
        <dgm:presLayoutVars>
          <dgm:bulletEnabled val="1"/>
        </dgm:presLayoutVars>
      </dgm:prSet>
      <dgm:spPr/>
    </dgm:pt>
    <dgm:pt modelId="{B9E384A8-6C23-413B-B510-42A19F6159B2}" type="pres">
      <dgm:prSet presAssocID="{9AE58A80-665D-47B6-ADD9-60772951B041}" presName="parentNode2" presStyleLbl="node1" presStyleIdx="1" presStyleCnt="3" custScaleX="97182" custScaleY="84044" custLinFactY="-14334" custLinFactNeighborX="-20923" custLinFactNeighborY="-100000">
        <dgm:presLayoutVars>
          <dgm:chMax val="0"/>
          <dgm:bulletEnabled val="1"/>
        </dgm:presLayoutVars>
      </dgm:prSet>
      <dgm:spPr/>
    </dgm:pt>
    <dgm:pt modelId="{7499F71C-C7BC-46A2-8B52-B7CCF6C3370F}" type="pres">
      <dgm:prSet presAssocID="{9AE58A80-665D-47B6-ADD9-60772951B041}" presName="connSite2" presStyleCnt="0"/>
      <dgm:spPr/>
    </dgm:pt>
    <dgm:pt modelId="{415002EA-F298-4C8C-B62B-4E930B66C4F2}" type="pres">
      <dgm:prSet presAssocID="{9414D352-00FB-49AF-9748-BD599587A2BB}" presName="Name18" presStyleLbl="sibTrans2D1" presStyleIdx="1" presStyleCnt="2" custLinFactNeighborX="13678" custLinFactNeighborY="1857"/>
      <dgm:spPr/>
    </dgm:pt>
    <dgm:pt modelId="{6E1EA1E7-5703-4330-BCDB-B923F93D4C09}" type="pres">
      <dgm:prSet presAssocID="{7F53C296-77C0-4A6C-8805-D1B16A01D018}" presName="composite1" presStyleCnt="0"/>
      <dgm:spPr/>
    </dgm:pt>
    <dgm:pt modelId="{77CC2CC8-B51F-428D-A4FE-B07FBDE88FB5}" type="pres">
      <dgm:prSet presAssocID="{7F53C296-77C0-4A6C-8805-D1B16A01D018}" presName="dummyNode1" presStyleLbl="node1" presStyleIdx="1" presStyleCnt="3"/>
      <dgm:spPr/>
    </dgm:pt>
    <dgm:pt modelId="{01A48FC4-74BC-4ED0-864F-B671302C18AE}" type="pres">
      <dgm:prSet presAssocID="{7F53C296-77C0-4A6C-8805-D1B16A01D018}" presName="childNode1" presStyleLbl="bgAcc1" presStyleIdx="2" presStyleCnt="3" custScaleX="106968" custScaleY="205996">
        <dgm:presLayoutVars>
          <dgm:bulletEnabled val="1"/>
        </dgm:presLayoutVars>
      </dgm:prSet>
      <dgm:spPr/>
    </dgm:pt>
    <dgm:pt modelId="{53A9B987-5A2C-4DE2-B17B-D525C7CD81E2}" type="pres">
      <dgm:prSet presAssocID="{7F53C296-77C0-4A6C-8805-D1B16A01D018}" presName="childNode1tx" presStyleLbl="bgAcc1" presStyleIdx="2" presStyleCnt="3">
        <dgm:presLayoutVars>
          <dgm:bulletEnabled val="1"/>
        </dgm:presLayoutVars>
      </dgm:prSet>
      <dgm:spPr/>
    </dgm:pt>
    <dgm:pt modelId="{B630117D-2B81-4B6B-8C38-DFE4288E6AE1}" type="pres">
      <dgm:prSet presAssocID="{7F53C296-77C0-4A6C-8805-D1B16A01D018}" presName="parentNode1" presStyleLbl="node1" presStyleIdx="2" presStyleCnt="3" custLinFactNeighborX="17159" custLinFactNeighborY="91172">
        <dgm:presLayoutVars>
          <dgm:chMax val="1"/>
          <dgm:bulletEnabled val="1"/>
        </dgm:presLayoutVars>
      </dgm:prSet>
      <dgm:spPr/>
    </dgm:pt>
    <dgm:pt modelId="{BA022CAA-911F-4E01-93D2-1BBAAC46E9D3}" type="pres">
      <dgm:prSet presAssocID="{7F53C296-77C0-4A6C-8805-D1B16A01D018}" presName="connSite1" presStyleCnt="0"/>
      <dgm:spPr/>
    </dgm:pt>
  </dgm:ptLst>
  <dgm:cxnLst>
    <dgm:cxn modelId="{EB475905-F700-43BB-BAC4-0475DA064245}" type="presOf" srcId="{8A86C61F-74A9-4936-B3CA-DFF0186975E4}" destId="{D3CABB38-3AE5-4CD9-A950-7C86A20693F0}" srcOrd="1" destOrd="0" presId="urn:microsoft.com/office/officeart/2005/8/layout/hProcess4"/>
    <dgm:cxn modelId="{3ED6290B-750B-4DA6-98D9-31BF897ED4E2}" type="presOf" srcId="{AC734E93-A70C-4FFD-A12F-D75BE859EC05}" destId="{1C86610B-0E09-4350-82CD-96F3BC4AD097}" srcOrd="0" destOrd="3" presId="urn:microsoft.com/office/officeart/2005/8/layout/hProcess4"/>
    <dgm:cxn modelId="{E06A530C-674B-4C41-86DC-FBEC8A220EF9}" type="presOf" srcId="{1DFA6E16-CE1B-470E-8ED9-C6E99412066F}" destId="{F262A83C-5A2E-4D3D-8EAE-F5FD8E6B1704}" srcOrd="1" destOrd="0" presId="urn:microsoft.com/office/officeart/2005/8/layout/hProcess4"/>
    <dgm:cxn modelId="{32F5C610-FC9D-4AE1-96DF-DC08352EDE40}" type="presOf" srcId="{9414D352-00FB-49AF-9748-BD599587A2BB}" destId="{415002EA-F298-4C8C-B62B-4E930B66C4F2}" srcOrd="0" destOrd="0" presId="urn:microsoft.com/office/officeart/2005/8/layout/hProcess4"/>
    <dgm:cxn modelId="{29C3EB11-BC3E-413B-96AE-3DD654EEBDDC}" srcId="{7F53C296-77C0-4A6C-8805-D1B16A01D018}" destId="{9381DDF2-0ED3-4953-A595-8B2D06AEF362}" srcOrd="0" destOrd="0" parTransId="{8812B6B7-C232-4A25-B16B-14EA975F73BF}" sibTransId="{6FB250B9-BD97-4C85-BD4C-6B81A926F5B7}"/>
    <dgm:cxn modelId="{A4E70612-AB02-4AD4-A7BB-22776A393523}" type="presOf" srcId="{D79A1882-797C-4011-ADE2-01E28BB590D5}" destId="{69DC73DE-FBEC-4855-BBA8-8147DA4E6F83}" srcOrd="0" destOrd="6" presId="urn:microsoft.com/office/officeart/2005/8/layout/hProcess4"/>
    <dgm:cxn modelId="{318E0B18-8947-4BED-B862-3EB42A8599F0}" type="presOf" srcId="{241742C7-4AC9-481E-8C1E-B6E3E885CA0A}" destId="{69DC73DE-FBEC-4855-BBA8-8147DA4E6F83}" srcOrd="0" destOrd="3" presId="urn:microsoft.com/office/officeart/2005/8/layout/hProcess4"/>
    <dgm:cxn modelId="{29936418-B2F1-4301-A944-8262B2C3F38E}" type="presOf" srcId="{1DFA6E16-CE1B-470E-8ED9-C6E99412066F}" destId="{1C86610B-0E09-4350-82CD-96F3BC4AD097}" srcOrd="0" destOrd="0" presId="urn:microsoft.com/office/officeart/2005/8/layout/hProcess4"/>
    <dgm:cxn modelId="{A276D518-FAE0-4535-9B73-06503FD6759D}" srcId="{4E43E3FA-07ED-45EC-A54E-1A88C086771D}" destId="{C3326FB1-3D36-4E0D-BA77-47CF79B89675}" srcOrd="2" destOrd="0" parTransId="{13272926-D80E-409C-BF7F-346418B989B6}" sibTransId="{A12AE40C-9667-4117-A4E0-5746A7EC7385}"/>
    <dgm:cxn modelId="{AD453B19-96D5-46E7-A44B-A3EC3A0202A6}" srcId="{9AE58A80-665D-47B6-ADD9-60772951B041}" destId="{D3DBC240-7870-4DF6-B9C5-A1C53A074A6E}" srcOrd="1" destOrd="0" parTransId="{C48E6114-3873-4533-9951-FA4F4BB828F1}" sibTransId="{8D44B493-FFB1-4C33-A4C9-1085F6FEFA11}"/>
    <dgm:cxn modelId="{15D3B520-F4DA-4B5A-87DB-D0E600BAD755}" type="presOf" srcId="{8A86C61F-74A9-4936-B3CA-DFF0186975E4}" destId="{69DC73DE-FBEC-4855-BBA8-8147DA4E6F83}" srcOrd="0" destOrd="0" presId="urn:microsoft.com/office/officeart/2005/8/layout/hProcess4"/>
    <dgm:cxn modelId="{7041F72D-4A0B-40C2-93BA-07244441C909}" srcId="{7F53C296-77C0-4A6C-8805-D1B16A01D018}" destId="{3955BF90-1F1A-4992-A7AE-2E6A6D09784D}" srcOrd="1" destOrd="0" parTransId="{BC25327D-47BC-4B3F-8238-289A146C4013}" sibTransId="{AAA80EFD-0F29-43C0-A800-FBB61809FB84}"/>
    <dgm:cxn modelId="{0A028037-A202-48B1-88CD-BFDEE7D0E251}" type="presOf" srcId="{F910AEC3-C005-4732-980D-0C310C1A9720}" destId="{7137C9E0-EBE4-487F-83CB-A5FC2047904A}" srcOrd="0" destOrd="0" presId="urn:microsoft.com/office/officeart/2005/8/layout/hProcess4"/>
    <dgm:cxn modelId="{3BAC503F-6FB3-44BA-9003-2D8EE2DBD767}" type="presOf" srcId="{9381DDF2-0ED3-4953-A595-8B2D06AEF362}" destId="{01A48FC4-74BC-4ED0-864F-B671302C18AE}" srcOrd="0" destOrd="0" presId="urn:microsoft.com/office/officeart/2005/8/layout/hProcess4"/>
    <dgm:cxn modelId="{75615140-2EFA-404B-BB22-D272442840E8}" type="presOf" srcId="{40EF75C4-D417-4DB8-8A12-ED27F1E99133}" destId="{D3CABB38-3AE5-4CD9-A950-7C86A20693F0}" srcOrd="1" destOrd="7" presId="urn:microsoft.com/office/officeart/2005/8/layout/hProcess4"/>
    <dgm:cxn modelId="{88CB3D5F-3859-4B5F-9D5E-05ED6C960910}" srcId="{9AE58A80-665D-47B6-ADD9-60772951B041}" destId="{40EF75C4-D417-4DB8-8A12-ED27F1E99133}" srcOrd="7" destOrd="0" parTransId="{8C1B80C7-F62C-409F-8338-1296BB21A6AA}" sibTransId="{F9DC7D54-44B7-462D-907F-8E1B4A020349}"/>
    <dgm:cxn modelId="{8575E660-464F-4161-BA31-A166CC9C71AA}" type="presOf" srcId="{1D7702A7-59AD-4D87-AF2A-93BCE5E0EF97}" destId="{D3CABB38-3AE5-4CD9-A950-7C86A20693F0}" srcOrd="1" destOrd="2" presId="urn:microsoft.com/office/officeart/2005/8/layout/hProcess4"/>
    <dgm:cxn modelId="{48102C6A-7460-4CD8-8843-ED3AA6328EA2}" srcId="{19AC55AB-A39E-4220-82EE-079DE824C13E}" destId="{9AE58A80-665D-47B6-ADD9-60772951B041}" srcOrd="1" destOrd="0" parTransId="{21BFA0E0-60B2-41A8-83DA-9AEB8FD892DF}" sibTransId="{9414D352-00FB-49AF-9748-BD599587A2BB}"/>
    <dgm:cxn modelId="{79CB5F4A-5857-4086-A72F-395521C59E9A}" type="presOf" srcId="{AC734E93-A70C-4FFD-A12F-D75BE859EC05}" destId="{F262A83C-5A2E-4D3D-8EAE-F5FD8E6B1704}" srcOrd="1" destOrd="3" presId="urn:microsoft.com/office/officeart/2005/8/layout/hProcess4"/>
    <dgm:cxn modelId="{45B4A26C-6797-4719-9383-FB5EC6584869}" srcId="{9AE58A80-665D-47B6-ADD9-60772951B041}" destId="{241742C7-4AC9-481E-8C1E-B6E3E885CA0A}" srcOrd="3" destOrd="0" parTransId="{0039119A-DB48-456B-A28E-8E1873A64CEB}" sibTransId="{A0DB5678-8C08-4AFF-92B0-D224A1155B5C}"/>
    <dgm:cxn modelId="{0C8E174D-2B33-4F73-BADF-8DC1DB9A8A7B}" type="presOf" srcId="{3955BF90-1F1A-4992-A7AE-2E6A6D09784D}" destId="{01A48FC4-74BC-4ED0-864F-B671302C18AE}" srcOrd="0" destOrd="1" presId="urn:microsoft.com/office/officeart/2005/8/layout/hProcess4"/>
    <dgm:cxn modelId="{7832D770-0CE6-4AE2-BC85-1518B2389DD1}" srcId="{19AC55AB-A39E-4220-82EE-079DE824C13E}" destId="{7F53C296-77C0-4A6C-8805-D1B16A01D018}" srcOrd="2" destOrd="0" parTransId="{F11C1D65-21A2-42C2-89BE-9425EC09EE31}" sibTransId="{0924AA2C-6A27-44AF-9275-F3325D76F2B2}"/>
    <dgm:cxn modelId="{579C3072-D005-4195-BD08-EBADEBD3C9C0}" type="presOf" srcId="{9AE58A80-665D-47B6-ADD9-60772951B041}" destId="{B9E384A8-6C23-413B-B510-42A19F6159B2}" srcOrd="0" destOrd="0" presId="urn:microsoft.com/office/officeart/2005/8/layout/hProcess4"/>
    <dgm:cxn modelId="{2B690953-2FD0-4AD3-B019-D5F8ECDEE14F}" type="presOf" srcId="{4E43E3FA-07ED-45EC-A54E-1A88C086771D}" destId="{B2BF76D9-42C4-4803-AD39-08280C3DC8B4}" srcOrd="0" destOrd="0" presId="urn:microsoft.com/office/officeart/2005/8/layout/hProcess4"/>
    <dgm:cxn modelId="{F954E154-FB32-4A47-9FBB-CF2D4B2DFD91}" type="presOf" srcId="{D3DBC240-7870-4DF6-B9C5-A1C53A074A6E}" destId="{69DC73DE-FBEC-4855-BBA8-8147DA4E6F83}" srcOrd="0" destOrd="1" presId="urn:microsoft.com/office/officeart/2005/8/layout/hProcess4"/>
    <dgm:cxn modelId="{D118407D-9233-41CD-BCB5-AAB94C75231C}" type="presOf" srcId="{652CD583-EF98-4A83-A881-24B0ECCD718A}" destId="{F262A83C-5A2E-4D3D-8EAE-F5FD8E6B1704}" srcOrd="1" destOrd="1" presId="urn:microsoft.com/office/officeart/2005/8/layout/hProcess4"/>
    <dgm:cxn modelId="{73549483-97A5-48CE-938C-395982E7FCEB}" type="presOf" srcId="{4963FCFD-D2AF-46BD-8955-3A3FC8E3A537}" destId="{D3CABB38-3AE5-4CD9-A950-7C86A20693F0}" srcOrd="1" destOrd="4" presId="urn:microsoft.com/office/officeart/2005/8/layout/hProcess4"/>
    <dgm:cxn modelId="{B08E5E88-404C-4EA4-A7F2-8115B23331E5}" type="presOf" srcId="{3955BF90-1F1A-4992-A7AE-2E6A6D09784D}" destId="{53A9B987-5A2C-4DE2-B17B-D525C7CD81E2}" srcOrd="1" destOrd="1" presId="urn:microsoft.com/office/officeart/2005/8/layout/hProcess4"/>
    <dgm:cxn modelId="{3A886B8F-278C-4A09-B1F5-4CF481264613}" type="presOf" srcId="{652CD583-EF98-4A83-A881-24B0ECCD718A}" destId="{1C86610B-0E09-4350-82CD-96F3BC4AD097}" srcOrd="0" destOrd="1" presId="urn:microsoft.com/office/officeart/2005/8/layout/hProcess4"/>
    <dgm:cxn modelId="{09663393-E4AB-4A35-8092-A146F860741C}" srcId="{4E43E3FA-07ED-45EC-A54E-1A88C086771D}" destId="{AC734E93-A70C-4FFD-A12F-D75BE859EC05}" srcOrd="3" destOrd="0" parTransId="{0926B12A-D64B-47BD-914E-16C6A64EC45A}" sibTransId="{609371EA-320A-4975-9FD4-E3A87C02D905}"/>
    <dgm:cxn modelId="{899C7EA5-0193-4A06-9946-581CEBCEFB26}" type="presOf" srcId="{241742C7-4AC9-481E-8C1E-B6E3E885CA0A}" destId="{D3CABB38-3AE5-4CD9-A950-7C86A20693F0}" srcOrd="1" destOrd="3" presId="urn:microsoft.com/office/officeart/2005/8/layout/hProcess4"/>
    <dgm:cxn modelId="{649A7FB0-D5B7-4F38-9254-CF0AF0362890}" type="presOf" srcId="{C3326FB1-3D36-4E0D-BA77-47CF79B89675}" destId="{F262A83C-5A2E-4D3D-8EAE-F5FD8E6B1704}" srcOrd="1" destOrd="2" presId="urn:microsoft.com/office/officeart/2005/8/layout/hProcess4"/>
    <dgm:cxn modelId="{F8FEA2BD-786D-4B85-A3CC-A1CEE4A0755B}" type="presOf" srcId="{19AC55AB-A39E-4220-82EE-079DE824C13E}" destId="{86D0E57A-CCB9-428C-BA34-19D435AF5C6B}" srcOrd="0" destOrd="0" presId="urn:microsoft.com/office/officeart/2005/8/layout/hProcess4"/>
    <dgm:cxn modelId="{3E1644BF-3F0D-42E4-B82A-F18B752CD6C8}" type="presOf" srcId="{4963FCFD-D2AF-46BD-8955-3A3FC8E3A537}" destId="{69DC73DE-FBEC-4855-BBA8-8147DA4E6F83}" srcOrd="0" destOrd="4" presId="urn:microsoft.com/office/officeart/2005/8/layout/hProcess4"/>
    <dgm:cxn modelId="{3B0680C2-2173-4A0E-9302-0961888B1F09}" type="presOf" srcId="{448D35D4-E4AE-4B8A-9F14-263880D70ABB}" destId="{D3CABB38-3AE5-4CD9-A950-7C86A20693F0}" srcOrd="1" destOrd="5" presId="urn:microsoft.com/office/officeart/2005/8/layout/hProcess4"/>
    <dgm:cxn modelId="{4F474CCA-64E2-46F4-B13B-2A8FA9FE06AF}" type="presOf" srcId="{C3326FB1-3D36-4E0D-BA77-47CF79B89675}" destId="{1C86610B-0E09-4350-82CD-96F3BC4AD097}" srcOrd="0" destOrd="2" presId="urn:microsoft.com/office/officeart/2005/8/layout/hProcess4"/>
    <dgm:cxn modelId="{3416A5CF-5EF1-4240-9DCB-A9EBE8EA61CA}" srcId="{9AE58A80-665D-47B6-ADD9-60772951B041}" destId="{D79A1882-797C-4011-ADE2-01E28BB590D5}" srcOrd="6" destOrd="0" parTransId="{EB0F9CD6-6634-4BFA-8675-A6DFABEA93A9}" sibTransId="{497BE726-3DA4-4040-B4B1-3168ED5DC8B8}"/>
    <dgm:cxn modelId="{135306D0-FE6C-4F10-A33D-2568449BCCEE}" type="presOf" srcId="{D79A1882-797C-4011-ADE2-01E28BB590D5}" destId="{D3CABB38-3AE5-4CD9-A950-7C86A20693F0}" srcOrd="1" destOrd="6" presId="urn:microsoft.com/office/officeart/2005/8/layout/hProcess4"/>
    <dgm:cxn modelId="{62548AD0-9634-4F9B-B280-8B2815782711}" type="presOf" srcId="{9381DDF2-0ED3-4953-A595-8B2D06AEF362}" destId="{53A9B987-5A2C-4DE2-B17B-D525C7CD81E2}" srcOrd="1" destOrd="0" presId="urn:microsoft.com/office/officeart/2005/8/layout/hProcess4"/>
    <dgm:cxn modelId="{E03016D4-3753-4D9B-92C4-0053FB7200EB}" srcId="{9AE58A80-665D-47B6-ADD9-60772951B041}" destId="{448D35D4-E4AE-4B8A-9F14-263880D70ABB}" srcOrd="5" destOrd="0" parTransId="{373E0E7C-088B-4B4A-AB9D-BE2607CAA2B5}" sibTransId="{ECF00030-37AD-470E-AC7F-D71BF2B21DC5}"/>
    <dgm:cxn modelId="{108642D5-CCE4-41F1-86A9-0641D07D180A}" type="presOf" srcId="{D3DBC240-7870-4DF6-B9C5-A1C53A074A6E}" destId="{D3CABB38-3AE5-4CD9-A950-7C86A20693F0}" srcOrd="1" destOrd="1" presId="urn:microsoft.com/office/officeart/2005/8/layout/hProcess4"/>
    <dgm:cxn modelId="{68754CD7-0769-46A4-9EBB-F8452679F677}" type="presOf" srcId="{1D7702A7-59AD-4D87-AF2A-93BCE5E0EF97}" destId="{69DC73DE-FBEC-4855-BBA8-8147DA4E6F83}" srcOrd="0" destOrd="2" presId="urn:microsoft.com/office/officeart/2005/8/layout/hProcess4"/>
    <dgm:cxn modelId="{2E6DC1D7-2253-4F01-A062-1D74DE1B4877}" srcId="{4E43E3FA-07ED-45EC-A54E-1A88C086771D}" destId="{1DFA6E16-CE1B-470E-8ED9-C6E99412066F}" srcOrd="0" destOrd="0" parTransId="{F1EB67D3-3C44-4F96-A056-0E24E8BAB093}" sibTransId="{D79516AC-9C8B-4062-8972-B0BCDA31DFF4}"/>
    <dgm:cxn modelId="{F4FE12E6-C2C0-47A9-BBB3-17C7765810C8}" srcId="{9AE58A80-665D-47B6-ADD9-60772951B041}" destId="{1D7702A7-59AD-4D87-AF2A-93BCE5E0EF97}" srcOrd="2" destOrd="0" parTransId="{060DB9FF-3F47-4A98-BD4C-6FEFBFDB46B0}" sibTransId="{C6D52172-26F2-4C95-87E7-C23C6A91FA09}"/>
    <dgm:cxn modelId="{160562E9-CF31-4396-AE7F-F7389A67BBA2}" type="presOf" srcId="{7F53C296-77C0-4A6C-8805-D1B16A01D018}" destId="{B630117D-2B81-4B6B-8C38-DFE4288E6AE1}" srcOrd="0" destOrd="0" presId="urn:microsoft.com/office/officeart/2005/8/layout/hProcess4"/>
    <dgm:cxn modelId="{7121D7E9-C47C-49F5-95D8-BD2FBE4EF162}" srcId="{9AE58A80-665D-47B6-ADD9-60772951B041}" destId="{8A86C61F-74A9-4936-B3CA-DFF0186975E4}" srcOrd="0" destOrd="0" parTransId="{A3209988-E7E0-4895-9FB9-8A0A870E860A}" sibTransId="{18CE2036-F60F-42AE-8EB0-31A493184AB1}"/>
    <dgm:cxn modelId="{32101DF9-2544-4EC3-AAED-6EAC9AFB3240}" type="presOf" srcId="{40EF75C4-D417-4DB8-8A12-ED27F1E99133}" destId="{69DC73DE-FBEC-4855-BBA8-8147DA4E6F83}" srcOrd="0" destOrd="7" presId="urn:microsoft.com/office/officeart/2005/8/layout/hProcess4"/>
    <dgm:cxn modelId="{CDD3F5FB-C1C6-41B8-AE8A-F416FED0E994}" srcId="{9AE58A80-665D-47B6-ADD9-60772951B041}" destId="{4963FCFD-D2AF-46BD-8955-3A3FC8E3A537}" srcOrd="4" destOrd="0" parTransId="{867DE00A-1C95-4CAF-B9F7-9699B28672A7}" sibTransId="{50ADD91E-E810-436F-9EA5-D380ECBFBD3B}"/>
    <dgm:cxn modelId="{AA2495FC-C9D6-458A-AA28-F5A9BD1B0F4F}" srcId="{19AC55AB-A39E-4220-82EE-079DE824C13E}" destId="{4E43E3FA-07ED-45EC-A54E-1A88C086771D}" srcOrd="0" destOrd="0" parTransId="{3F9EA9A5-E131-4583-B6D0-8F6B65B4B9CF}" sibTransId="{F910AEC3-C005-4732-980D-0C310C1A9720}"/>
    <dgm:cxn modelId="{0B33D1FC-3447-4207-A7B5-CB91E908BE54}" type="presOf" srcId="{448D35D4-E4AE-4B8A-9F14-263880D70ABB}" destId="{69DC73DE-FBEC-4855-BBA8-8147DA4E6F83}" srcOrd="0" destOrd="5" presId="urn:microsoft.com/office/officeart/2005/8/layout/hProcess4"/>
    <dgm:cxn modelId="{B98743FD-7C52-488A-B0BA-6EACB876D371}" srcId="{4E43E3FA-07ED-45EC-A54E-1A88C086771D}" destId="{652CD583-EF98-4A83-A881-24B0ECCD718A}" srcOrd="1" destOrd="0" parTransId="{DDC710A1-ECF9-4448-A218-1271EB93CBF8}" sibTransId="{15E45C65-B6B1-493A-983D-DCBC5EE1D23F}"/>
    <dgm:cxn modelId="{58250BB6-DD7F-4891-B76E-78F15C02D3CE}" type="presParOf" srcId="{86D0E57A-CCB9-428C-BA34-19D435AF5C6B}" destId="{58E7791B-F1C3-4642-9D31-509BA5DF0AB5}" srcOrd="0" destOrd="0" presId="urn:microsoft.com/office/officeart/2005/8/layout/hProcess4"/>
    <dgm:cxn modelId="{F9E0A7F3-E324-4DBD-92A1-36E5D91F3BA1}" type="presParOf" srcId="{86D0E57A-CCB9-428C-BA34-19D435AF5C6B}" destId="{748D35EE-41EC-46CD-9269-EC3E38BECC90}" srcOrd="1" destOrd="0" presId="urn:microsoft.com/office/officeart/2005/8/layout/hProcess4"/>
    <dgm:cxn modelId="{B7582D06-42C5-4FF1-A603-1CBA2C64D3C1}" type="presParOf" srcId="{86D0E57A-CCB9-428C-BA34-19D435AF5C6B}" destId="{1A0D50FC-0A5A-43EA-AB18-3ADC23FEC39E}" srcOrd="2" destOrd="0" presId="urn:microsoft.com/office/officeart/2005/8/layout/hProcess4"/>
    <dgm:cxn modelId="{7D778568-AC1C-4BE9-8252-731B38A49DF1}" type="presParOf" srcId="{1A0D50FC-0A5A-43EA-AB18-3ADC23FEC39E}" destId="{49B1C597-5D0E-4F58-B730-B1D194B981DF}" srcOrd="0" destOrd="0" presId="urn:microsoft.com/office/officeart/2005/8/layout/hProcess4"/>
    <dgm:cxn modelId="{28B86A03-633F-4249-B6B1-787060F43A43}" type="presParOf" srcId="{49B1C597-5D0E-4F58-B730-B1D194B981DF}" destId="{0A43A43D-606E-4C62-8FE9-54964E6AB891}" srcOrd="0" destOrd="0" presId="urn:microsoft.com/office/officeart/2005/8/layout/hProcess4"/>
    <dgm:cxn modelId="{65727996-48F1-42DB-84E2-4959979E7E55}" type="presParOf" srcId="{49B1C597-5D0E-4F58-B730-B1D194B981DF}" destId="{1C86610B-0E09-4350-82CD-96F3BC4AD097}" srcOrd="1" destOrd="0" presId="urn:microsoft.com/office/officeart/2005/8/layout/hProcess4"/>
    <dgm:cxn modelId="{DA3340E2-1041-4C90-BF97-4D2CD4D49106}" type="presParOf" srcId="{49B1C597-5D0E-4F58-B730-B1D194B981DF}" destId="{F262A83C-5A2E-4D3D-8EAE-F5FD8E6B1704}" srcOrd="2" destOrd="0" presId="urn:microsoft.com/office/officeart/2005/8/layout/hProcess4"/>
    <dgm:cxn modelId="{81C0FBA8-D24E-4F9B-92E1-1EE986506A13}" type="presParOf" srcId="{49B1C597-5D0E-4F58-B730-B1D194B981DF}" destId="{B2BF76D9-42C4-4803-AD39-08280C3DC8B4}" srcOrd="3" destOrd="0" presId="urn:microsoft.com/office/officeart/2005/8/layout/hProcess4"/>
    <dgm:cxn modelId="{20A155ED-A25F-4E94-ADFC-5B64DC3BC771}" type="presParOf" srcId="{49B1C597-5D0E-4F58-B730-B1D194B981DF}" destId="{7FAC48F4-C86B-4D55-8302-DB65CBC451DB}" srcOrd="4" destOrd="0" presId="urn:microsoft.com/office/officeart/2005/8/layout/hProcess4"/>
    <dgm:cxn modelId="{94CCC8A0-F408-4823-978C-CB999B73909B}" type="presParOf" srcId="{1A0D50FC-0A5A-43EA-AB18-3ADC23FEC39E}" destId="{7137C9E0-EBE4-487F-83CB-A5FC2047904A}" srcOrd="1" destOrd="0" presId="urn:microsoft.com/office/officeart/2005/8/layout/hProcess4"/>
    <dgm:cxn modelId="{E68D775A-92DC-462F-9D06-06EB8B88D004}" type="presParOf" srcId="{1A0D50FC-0A5A-43EA-AB18-3ADC23FEC39E}" destId="{45BCE33B-7A5A-4B6D-B0C9-668B8AAF6E71}" srcOrd="2" destOrd="0" presId="urn:microsoft.com/office/officeart/2005/8/layout/hProcess4"/>
    <dgm:cxn modelId="{625518B1-4684-4A93-AAD7-7AF9C9466064}" type="presParOf" srcId="{45BCE33B-7A5A-4B6D-B0C9-668B8AAF6E71}" destId="{DE2DD27A-4784-48A7-AFAD-6FA8D7BF167E}" srcOrd="0" destOrd="0" presId="urn:microsoft.com/office/officeart/2005/8/layout/hProcess4"/>
    <dgm:cxn modelId="{EDF99B0E-40A3-4447-A414-453FF8F012AD}" type="presParOf" srcId="{45BCE33B-7A5A-4B6D-B0C9-668B8AAF6E71}" destId="{69DC73DE-FBEC-4855-BBA8-8147DA4E6F83}" srcOrd="1" destOrd="0" presId="urn:microsoft.com/office/officeart/2005/8/layout/hProcess4"/>
    <dgm:cxn modelId="{79043283-7237-46A6-BAE2-918044C13A3A}" type="presParOf" srcId="{45BCE33B-7A5A-4B6D-B0C9-668B8AAF6E71}" destId="{D3CABB38-3AE5-4CD9-A950-7C86A20693F0}" srcOrd="2" destOrd="0" presId="urn:microsoft.com/office/officeart/2005/8/layout/hProcess4"/>
    <dgm:cxn modelId="{CF74D255-B41F-4A70-BEA7-7F4C47F23D81}" type="presParOf" srcId="{45BCE33B-7A5A-4B6D-B0C9-668B8AAF6E71}" destId="{B9E384A8-6C23-413B-B510-42A19F6159B2}" srcOrd="3" destOrd="0" presId="urn:microsoft.com/office/officeart/2005/8/layout/hProcess4"/>
    <dgm:cxn modelId="{9A5F27BA-A98E-40F2-B965-741055A51EA7}" type="presParOf" srcId="{45BCE33B-7A5A-4B6D-B0C9-668B8AAF6E71}" destId="{7499F71C-C7BC-46A2-8B52-B7CCF6C3370F}" srcOrd="4" destOrd="0" presId="urn:microsoft.com/office/officeart/2005/8/layout/hProcess4"/>
    <dgm:cxn modelId="{90BB902C-7C19-4E4E-98D8-4EDB7084EC1E}" type="presParOf" srcId="{1A0D50FC-0A5A-43EA-AB18-3ADC23FEC39E}" destId="{415002EA-F298-4C8C-B62B-4E930B66C4F2}" srcOrd="3" destOrd="0" presId="urn:microsoft.com/office/officeart/2005/8/layout/hProcess4"/>
    <dgm:cxn modelId="{D89E7B53-FCA6-4B63-B73F-F689BD0D4128}" type="presParOf" srcId="{1A0D50FC-0A5A-43EA-AB18-3ADC23FEC39E}" destId="{6E1EA1E7-5703-4330-BCDB-B923F93D4C09}" srcOrd="4" destOrd="0" presId="urn:microsoft.com/office/officeart/2005/8/layout/hProcess4"/>
    <dgm:cxn modelId="{6877F17E-3281-4A27-9969-B2F6778C7BEC}" type="presParOf" srcId="{6E1EA1E7-5703-4330-BCDB-B923F93D4C09}" destId="{77CC2CC8-B51F-428D-A4FE-B07FBDE88FB5}" srcOrd="0" destOrd="0" presId="urn:microsoft.com/office/officeart/2005/8/layout/hProcess4"/>
    <dgm:cxn modelId="{19EA72AE-0626-4A65-ACE6-0581F193E91C}" type="presParOf" srcId="{6E1EA1E7-5703-4330-BCDB-B923F93D4C09}" destId="{01A48FC4-74BC-4ED0-864F-B671302C18AE}" srcOrd="1" destOrd="0" presId="urn:microsoft.com/office/officeart/2005/8/layout/hProcess4"/>
    <dgm:cxn modelId="{CEFFB30E-72F4-4742-B926-2AC7FB80E530}" type="presParOf" srcId="{6E1EA1E7-5703-4330-BCDB-B923F93D4C09}" destId="{53A9B987-5A2C-4DE2-B17B-D525C7CD81E2}" srcOrd="2" destOrd="0" presId="urn:microsoft.com/office/officeart/2005/8/layout/hProcess4"/>
    <dgm:cxn modelId="{62668422-9768-4D80-963F-D41172E05D58}" type="presParOf" srcId="{6E1EA1E7-5703-4330-BCDB-B923F93D4C09}" destId="{B630117D-2B81-4B6B-8C38-DFE4288E6AE1}" srcOrd="3" destOrd="0" presId="urn:microsoft.com/office/officeart/2005/8/layout/hProcess4"/>
    <dgm:cxn modelId="{B3124AE4-B8CA-4A5F-AD90-95819BB71613}" type="presParOf" srcId="{6E1EA1E7-5703-4330-BCDB-B923F93D4C09}" destId="{BA022CAA-911F-4E01-93D2-1BBAAC46E9D3}" srcOrd="4" destOrd="0" presId="urn:microsoft.com/office/officeart/2005/8/layout/h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9B9B6F4-2180-4888-A938-E441C0D53C8C}">
      <dsp:nvSpPr>
        <dsp:cNvPr id="0" name=""/>
        <dsp:cNvSpPr/>
      </dsp:nvSpPr>
      <dsp:spPr>
        <a:xfrm>
          <a:off x="5127" y="0"/>
          <a:ext cx="3076470" cy="2600960"/>
        </a:xfrm>
        <a:prstGeom prst="upArrow">
          <a:avLst/>
        </a:prstGeom>
        <a:gradFill rotWithShape="0">
          <a:gsLst>
            <a:gs pos="0">
              <a:schemeClr val="accent5">
                <a:alpha val="9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alpha val="9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alpha val="9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BB667D62-5209-4764-8B77-E4CD0B72C001}">
      <dsp:nvSpPr>
        <dsp:cNvPr id="0" name=""/>
        <dsp:cNvSpPr/>
      </dsp:nvSpPr>
      <dsp:spPr>
        <a:xfrm>
          <a:off x="3173892" y="0"/>
          <a:ext cx="5220677" cy="26009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9136" tIns="0" rIns="199136" bIns="199136" numCol="1" spcCol="1270" anchor="ctr" anchorCtr="0">
          <a:noAutofit/>
        </a:bodyPr>
        <a:lstStyle/>
        <a:p>
          <a:pPr marL="0" lvl="0" indent="0" algn="just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800" kern="1200" dirty="0">
              <a:solidFill>
                <a:schemeClr val="accent1">
                  <a:lumMod val="50000"/>
                </a:schemeClr>
              </a:solidFill>
            </a:rPr>
            <a:t>Существующая в Ярославской области практика организации методической работы, а также тенденция к сокращению или ликвидации муниципальных методических структур </a:t>
          </a:r>
        </a:p>
      </dsp:txBody>
      <dsp:txXfrm>
        <a:off x="3173892" y="0"/>
        <a:ext cx="5220677" cy="2600960"/>
      </dsp:txXfrm>
    </dsp:sp>
    <dsp:sp modelId="{DB8A5259-0F73-44D1-91DC-E8D6E23DFE5C}">
      <dsp:nvSpPr>
        <dsp:cNvPr id="0" name=""/>
        <dsp:cNvSpPr/>
      </dsp:nvSpPr>
      <dsp:spPr>
        <a:xfrm>
          <a:off x="928068" y="2817706"/>
          <a:ext cx="3076470" cy="2600960"/>
        </a:xfrm>
        <a:prstGeom prst="downArrow">
          <a:avLst/>
        </a:prstGeom>
        <a:gradFill rotWithShape="0">
          <a:gsLst>
            <a:gs pos="0">
              <a:schemeClr val="accent5">
                <a:alpha val="90000"/>
                <a:hueOff val="0"/>
                <a:satOff val="0"/>
                <a:lumOff val="0"/>
                <a:alphaOff val="-40000"/>
                <a:satMod val="103000"/>
                <a:lumMod val="102000"/>
                <a:tint val="94000"/>
              </a:schemeClr>
            </a:gs>
            <a:gs pos="50000">
              <a:schemeClr val="accent5">
                <a:alpha val="90000"/>
                <a:hueOff val="0"/>
                <a:satOff val="0"/>
                <a:lumOff val="0"/>
                <a:alphaOff val="-40000"/>
                <a:satMod val="110000"/>
                <a:lumMod val="100000"/>
                <a:shade val="100000"/>
              </a:schemeClr>
            </a:gs>
            <a:gs pos="100000">
              <a:schemeClr val="accent5">
                <a:alpha val="90000"/>
                <a:hueOff val="0"/>
                <a:satOff val="0"/>
                <a:lumOff val="0"/>
                <a:alphaOff val="-4000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636A88DE-C79B-485A-A81F-CF872A096F8D}">
      <dsp:nvSpPr>
        <dsp:cNvPr id="0" name=""/>
        <dsp:cNvSpPr/>
      </dsp:nvSpPr>
      <dsp:spPr>
        <a:xfrm>
          <a:off x="4096833" y="2817706"/>
          <a:ext cx="5220677" cy="26009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9136" tIns="0" rIns="199136" bIns="199136" numCol="1" spcCol="1270" anchor="ctr" anchorCtr="0">
          <a:noAutofit/>
        </a:bodyPr>
        <a:lstStyle/>
        <a:p>
          <a:pPr marL="0" lvl="0" indent="0" algn="just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800" kern="1200" dirty="0">
              <a:solidFill>
                <a:schemeClr val="accent1">
                  <a:lumMod val="50000"/>
                </a:schemeClr>
              </a:solidFill>
            </a:rPr>
            <a:t>требует организационной и содержательной модернизации методических служб</a:t>
          </a:r>
        </a:p>
      </dsp:txBody>
      <dsp:txXfrm>
        <a:off x="4096833" y="2817706"/>
        <a:ext cx="5220677" cy="260096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099BABC-C75F-4114-9082-CF5F8E646E34}">
      <dsp:nvSpPr>
        <dsp:cNvPr id="0" name=""/>
        <dsp:cNvSpPr/>
      </dsp:nvSpPr>
      <dsp:spPr>
        <a:xfrm>
          <a:off x="4033118" y="0"/>
          <a:ext cx="3922972" cy="3731935"/>
        </a:xfrm>
        <a:prstGeom prst="circularArrow">
          <a:avLst>
            <a:gd name="adj1" fmla="val 10980"/>
            <a:gd name="adj2" fmla="val 1142322"/>
            <a:gd name="adj3" fmla="val 4500000"/>
            <a:gd name="adj4" fmla="val 10800000"/>
            <a:gd name="adj5" fmla="val 12500"/>
          </a:avLst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96F2464-C0CE-4239-89FF-EFE855B5D7D2}">
      <dsp:nvSpPr>
        <dsp:cNvPr id="0" name=""/>
        <dsp:cNvSpPr/>
      </dsp:nvSpPr>
      <dsp:spPr>
        <a:xfrm>
          <a:off x="4924831" y="1276259"/>
          <a:ext cx="2082066" cy="1040910"/>
        </a:xfrm>
        <a:prstGeom prst="rect">
          <a:avLst/>
        </a:prstGeom>
        <a:noFill/>
        <a:ln w="6350" cap="flat" cmpd="sng" algn="ctr">
          <a:solidFill>
            <a:schemeClr val="dk1">
              <a:alpha val="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b="1" kern="1200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Стратегическая цель</a:t>
          </a:r>
          <a:endParaRPr lang="ru-RU" sz="1600" kern="1200" dirty="0">
            <a:solidFill>
              <a:schemeClr val="accent1">
                <a:lumMod val="50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kern="1200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становление системы непрерывного профессионального развития педагогических кадров</a:t>
          </a:r>
        </a:p>
      </dsp:txBody>
      <dsp:txXfrm>
        <a:off x="4924831" y="1276259"/>
        <a:ext cx="2082066" cy="1040910"/>
      </dsp:txXfrm>
    </dsp:sp>
    <dsp:sp modelId="{515D95D7-7188-4FB4-A7AE-3C7161CB7A8B}">
      <dsp:nvSpPr>
        <dsp:cNvPr id="0" name=""/>
        <dsp:cNvSpPr/>
      </dsp:nvSpPr>
      <dsp:spPr>
        <a:xfrm>
          <a:off x="2578575" y="2392022"/>
          <a:ext cx="3205924" cy="3207280"/>
        </a:xfrm>
        <a:prstGeom prst="blockArc">
          <a:avLst>
            <a:gd name="adj1" fmla="val 0"/>
            <a:gd name="adj2" fmla="val 18900000"/>
            <a:gd name="adj3" fmla="val 12740"/>
          </a:avLst>
        </a:prstGeom>
        <a:solidFill>
          <a:schemeClr val="accent1">
            <a:shade val="80000"/>
            <a:hueOff val="271263"/>
            <a:satOff val="5175"/>
            <a:lumOff val="22855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923F122B-C842-45AC-ACA9-8D914E08931F}">
      <dsp:nvSpPr>
        <dsp:cNvPr id="0" name=""/>
        <dsp:cNvSpPr/>
      </dsp:nvSpPr>
      <dsp:spPr>
        <a:xfrm>
          <a:off x="3198944" y="3198402"/>
          <a:ext cx="2082066" cy="1519239"/>
        </a:xfrm>
        <a:prstGeom prst="rect">
          <a:avLst/>
        </a:prstGeom>
        <a:noFill/>
        <a:ln w="6350" cap="flat" cmpd="sng" algn="ctr">
          <a:solidFill>
            <a:schemeClr val="dk1">
              <a:alpha val="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b="1" kern="1200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Задача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b="0" i="0" kern="1200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разработать структурно-функциональные модели методических служб в пилотных муниципальных районах</a:t>
          </a:r>
        </a:p>
      </dsp:txBody>
      <dsp:txXfrm>
        <a:off x="3198944" y="3198402"/>
        <a:ext cx="2082066" cy="151923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C86610B-0E09-4350-82CD-96F3BC4AD097}">
      <dsp:nvSpPr>
        <dsp:cNvPr id="0" name=""/>
        <dsp:cNvSpPr/>
      </dsp:nvSpPr>
      <dsp:spPr>
        <a:xfrm>
          <a:off x="163833" y="785568"/>
          <a:ext cx="2556912" cy="399275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t" anchorCtr="0">
          <a:noAutofit/>
        </a:bodyPr>
        <a:lstStyle/>
        <a:p>
          <a:pPr marL="171450" lvl="1" indent="-171450" algn="just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800" b="0" kern="1200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Заключены договоры о сотрудничестве</a:t>
          </a:r>
          <a:endParaRPr lang="ru-RU" sz="1800" b="0" kern="1200" dirty="0">
            <a:solidFill>
              <a:schemeClr val="accent5">
                <a:lumMod val="50000"/>
              </a:schemeClr>
            </a:solidFill>
          </a:endParaRPr>
        </a:p>
        <a:p>
          <a:pPr marL="171450" lvl="1" indent="-171450" algn="just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800" b="0" kern="1200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Составлен план первоочередных действий</a:t>
          </a:r>
        </a:p>
        <a:p>
          <a:pPr marL="171450" lvl="1" indent="-171450" algn="just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800" b="0" kern="1200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Сформированы проектные группы</a:t>
          </a:r>
        </a:p>
        <a:p>
          <a:pPr marL="171450" lvl="1" indent="-171450" algn="just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800" b="0" kern="1200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Определены муниципальные координаторы</a:t>
          </a:r>
        </a:p>
      </dsp:txBody>
      <dsp:txXfrm>
        <a:off x="238722" y="860457"/>
        <a:ext cx="2407134" cy="2987387"/>
      </dsp:txXfrm>
    </dsp:sp>
    <dsp:sp modelId="{7137C9E0-EBE4-487F-83CB-A5FC2047904A}">
      <dsp:nvSpPr>
        <dsp:cNvPr id="0" name=""/>
        <dsp:cNvSpPr/>
      </dsp:nvSpPr>
      <dsp:spPr>
        <a:xfrm>
          <a:off x="208500" y="1694043"/>
          <a:ext cx="3868963" cy="3868963"/>
        </a:xfrm>
        <a:prstGeom prst="leftCircularArrow">
          <a:avLst>
            <a:gd name="adj1" fmla="val 2706"/>
            <a:gd name="adj2" fmla="val 329493"/>
            <a:gd name="adj3" fmla="val 1656260"/>
            <a:gd name="adj4" fmla="val 8575745"/>
            <a:gd name="adj5" fmla="val 3157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tint val="6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B2BF76D9-42C4-4803-AD39-08280C3DC8B4}">
      <dsp:nvSpPr>
        <dsp:cNvPr id="0" name=""/>
        <dsp:cNvSpPr/>
      </dsp:nvSpPr>
      <dsp:spPr>
        <a:xfrm>
          <a:off x="620227" y="3891958"/>
          <a:ext cx="2562300" cy="101894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0005" tIns="26670" rIns="40005" bIns="2667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100" kern="1200" dirty="0"/>
            <a:t>Достигнуты договоренности</a:t>
          </a:r>
        </a:p>
      </dsp:txBody>
      <dsp:txXfrm>
        <a:off x="650071" y="3921802"/>
        <a:ext cx="2502612" cy="959254"/>
      </dsp:txXfrm>
    </dsp:sp>
    <dsp:sp modelId="{69DC73DE-FBEC-4855-BBA8-8147DA4E6F83}">
      <dsp:nvSpPr>
        <dsp:cNvPr id="0" name=""/>
        <dsp:cNvSpPr/>
      </dsp:nvSpPr>
      <dsp:spPr>
        <a:xfrm>
          <a:off x="3702372" y="299791"/>
          <a:ext cx="3927410" cy="496431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800" kern="1200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нормативных документов, регламентирующих методическую деятельность в МР</a:t>
          </a:r>
          <a:endParaRPr lang="ru-RU" sz="1800" kern="1200" dirty="0">
            <a:solidFill>
              <a:schemeClr val="accent5">
                <a:lumMod val="50000"/>
              </a:schemeClr>
            </a:solidFill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800" kern="1200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результатов ВПР и ГИА в динамике за три года</a:t>
          </a:r>
          <a:endParaRPr lang="ru-RU" sz="1800" kern="1200" dirty="0">
            <a:solidFill>
              <a:schemeClr val="accent5">
                <a:lumMod val="50000"/>
              </a:schemeClr>
            </a:solidFill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800" kern="1200" dirty="0">
              <a:solidFill>
                <a:schemeClr val="accent5">
                  <a:lumMod val="50000"/>
                </a:schemeClr>
              </a:solidFill>
            </a:rPr>
            <a:t>паспортов ИД</a:t>
          </a:r>
        </a:p>
        <a:p>
          <a:pPr marL="171450" lvl="1" indent="-171450" algn="just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800" kern="1200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Проведена диагностика профессиональных дефицитов педагогов каждой школы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800" kern="1200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Проведена идентификация ШНСУ</a:t>
          </a:r>
          <a:endParaRPr lang="ru-RU" sz="1800" kern="1200" dirty="0">
            <a:solidFill>
              <a:schemeClr val="accent5">
                <a:lumMod val="50000"/>
              </a:schemeClr>
            </a:solidFill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ru-RU" sz="1600" kern="1200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endParaRPr lang="ru-RU" sz="1600" kern="1200" dirty="0">
            <a:solidFill>
              <a:schemeClr val="accent5">
                <a:lumMod val="50000"/>
              </a:schemeClr>
            </a:solidFill>
          </a:endParaRPr>
        </a:p>
        <a:p>
          <a:pPr marL="171450" lvl="1" indent="-171450" algn="just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ru-RU" sz="1600" kern="1200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Результаты анализа представлены на встречах с начальниками управления образованием</a:t>
          </a:r>
          <a:endParaRPr lang="ru-RU" sz="1600" kern="1200" dirty="0">
            <a:solidFill>
              <a:schemeClr val="accent5">
                <a:lumMod val="50000"/>
              </a:schemeClr>
            </a:solidFill>
          </a:endParaRP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ru-RU" sz="1300" kern="1200" dirty="0"/>
        </a:p>
      </dsp:txBody>
      <dsp:txXfrm>
        <a:off x="3816615" y="1477815"/>
        <a:ext cx="3698924" cy="3672043"/>
      </dsp:txXfrm>
    </dsp:sp>
    <dsp:sp modelId="{415002EA-F298-4C8C-B62B-4E930B66C4F2}">
      <dsp:nvSpPr>
        <dsp:cNvPr id="0" name=""/>
        <dsp:cNvSpPr/>
      </dsp:nvSpPr>
      <dsp:spPr>
        <a:xfrm>
          <a:off x="5472524" y="-671249"/>
          <a:ext cx="4715983" cy="4715983"/>
        </a:xfrm>
        <a:prstGeom prst="circularArrow">
          <a:avLst>
            <a:gd name="adj1" fmla="val 2220"/>
            <a:gd name="adj2" fmla="val 267289"/>
            <a:gd name="adj3" fmla="val 20507787"/>
            <a:gd name="adj4" fmla="val 13526098"/>
            <a:gd name="adj5" fmla="val 259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tint val="6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B9E384A8-6C23-413B-B510-42A19F6159B2}">
      <dsp:nvSpPr>
        <dsp:cNvPr id="0" name=""/>
        <dsp:cNvSpPr/>
      </dsp:nvSpPr>
      <dsp:spPr>
        <a:xfrm>
          <a:off x="4365351" y="3"/>
          <a:ext cx="2490094" cy="85635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0005" tIns="26670" rIns="40005" bIns="2667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100" kern="1200" dirty="0"/>
            <a:t>Проведен анализ</a:t>
          </a:r>
        </a:p>
      </dsp:txBody>
      <dsp:txXfrm>
        <a:off x="4390433" y="25085"/>
        <a:ext cx="2439930" cy="806195"/>
      </dsp:txXfrm>
    </dsp:sp>
    <dsp:sp modelId="{01A48FC4-74BC-4ED0-864F-B671302C18AE}">
      <dsp:nvSpPr>
        <dsp:cNvPr id="0" name=""/>
        <dsp:cNvSpPr/>
      </dsp:nvSpPr>
      <dsp:spPr>
        <a:xfrm>
          <a:off x="8128283" y="333136"/>
          <a:ext cx="3083446" cy="489762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t" anchorCtr="0">
          <a:noAutofit/>
        </a:bodyPr>
        <a:lstStyle/>
        <a:p>
          <a:pPr marL="228600" lvl="1" indent="-228600" algn="just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2000" kern="1200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Проведены фокус-группы с муниципальными командами по обсуждению результатов анализа и планированию совместной деятельности</a:t>
          </a:r>
          <a:endParaRPr lang="ru-RU" sz="2000" kern="1200" dirty="0">
            <a:solidFill>
              <a:schemeClr val="accent5">
                <a:lumMod val="50000"/>
              </a:schemeClr>
            </a:solidFill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2000" kern="1200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Проведены семинары </a:t>
          </a:r>
          <a:r>
            <a:rPr lang="en-US" sz="2000" kern="1200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«SW-</a:t>
          </a:r>
          <a:r>
            <a:rPr lang="ru-RU" sz="2000" kern="1200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анализ: моделируем изменения» </a:t>
          </a:r>
          <a:endParaRPr lang="ru-RU" sz="2000" kern="1200" dirty="0">
            <a:solidFill>
              <a:schemeClr val="accent5">
                <a:lumMod val="50000"/>
              </a:schemeClr>
            </a:solidFill>
          </a:endParaRPr>
        </a:p>
      </dsp:txBody>
      <dsp:txXfrm>
        <a:off x="8218594" y="423447"/>
        <a:ext cx="2902824" cy="3667508"/>
      </dsp:txXfrm>
    </dsp:sp>
    <dsp:sp modelId="{B630117D-2B81-4B6B-8C38-DFE4288E6AE1}">
      <dsp:nvSpPr>
        <dsp:cNvPr id="0" name=""/>
        <dsp:cNvSpPr/>
      </dsp:nvSpPr>
      <dsp:spPr>
        <a:xfrm>
          <a:off x="8870283" y="4390231"/>
          <a:ext cx="2562300" cy="101894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0005" tIns="26670" rIns="40005" bIns="2667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100" kern="1200" dirty="0"/>
            <a:t>Выделены противоречия и проблемы</a:t>
          </a:r>
        </a:p>
      </dsp:txBody>
      <dsp:txXfrm>
        <a:off x="8900127" y="4420075"/>
        <a:ext cx="2502612" cy="95925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arrow4">
  <dgm:title val=""/>
  <dgm:desc val=""/>
  <dgm:catLst>
    <dgm:cat type="relationship" pri="8000"/>
    <dgm:cat type="process" pri="3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compositeShape">
    <dgm:varLst>
      <dgm:chMax val="2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hoose name="Name2">
          <dgm:if name="Name3" axis="ch" ptType="node" func="cnt" op="lte" val="1">
            <dgm:constrLst>
              <dgm:constr type="primFontSz" for="des" ptType="node" op="equ" val="65"/>
              <dgm:constr type="w" for="ch" forName="upArrow" refType="w" fact="0.33"/>
              <dgm:constr type="h" for="ch" forName="upArrow" refType="h"/>
              <dgm:constr type="b" for="ch" forName="upArrow" refType="h" fact="0.48"/>
              <dgm:constr type="l" for="ch" forName="upArrow"/>
              <dgm:constr type="h" for="ch" forName="upArrow" refType="w" refFor="ch" refForName="upArrow" op="gte" fact="0.75"/>
              <dgm:constr type="w" for="ch" forName="upArrowText" refType="w" fact="0.56"/>
              <dgm:constr type="h" for="ch" forName="upArrowText" refType="h"/>
              <dgm:constr type="b" for="ch" forName="upArrowText" refType="h" fact="0.48"/>
              <dgm:constr type="l" for="ch" forName="upArrowText" refType="w" refFor="ch" refForName="upArrow" fact="1.03"/>
            </dgm:constrLst>
          </dgm:if>
          <dgm:else name="Name4">
            <dgm:constrLst>
              <dgm:constr type="primFontSz" for="des" ptType="node" op="equ" val="65"/>
              <dgm:constr type="w" for="ch" forName="upArrow" refType="w" fact="0.33"/>
              <dgm:constr type="h" for="ch" forName="upArrow" refType="h" fact="0.48"/>
              <dgm:constr type="b" for="ch" forName="upArrow" refType="h" fact="0.48"/>
              <dgm:constr type="l" for="ch" forName="upArrow"/>
              <dgm:constr type="h" for="ch" forName="upArrow" refType="w" refFor="ch" refForName="upArrow" op="gte" fact="0.75"/>
              <dgm:constr type="w" for="ch" forName="upArrowText" refType="w" fact="0.56"/>
              <dgm:constr type="h" for="ch" forName="upArrowText" refType="h" fact="0.48"/>
              <dgm:constr type="b" for="ch" forName="upArrowText" refType="h" fact="0.48"/>
              <dgm:constr type="l" for="ch" forName="upArrowText" refType="w" refFor="ch" refForName="upArrow" fact="1.03"/>
              <dgm:constr type="w" for="ch" forName="downArrow" refType="w" fact="0.33"/>
              <dgm:constr type="h" for="ch" forName="downArrow" refType="h" fact="0.48"/>
              <dgm:constr type="t" for="ch" forName="downArrow" refType="h" fact="0.52"/>
              <dgm:constr type="l" for="ch" forName="downArrow" refType="w" refFor="ch" refForName="downArrow" fact="0.3"/>
              <dgm:constr type="h" for="ch" forName="downArrow" refType="w" refFor="ch" refForName="downArrow" op="gte" fact="0.75"/>
              <dgm:constr type="w" for="ch" forName="downArrowText" refType="w" fact="0.56"/>
              <dgm:constr type="h" for="ch" forName="downArrowText" refType="h" fact="0.48"/>
              <dgm:constr type="t" for="ch" forName="downArrowText" refType="h" fact="0.52"/>
              <dgm:constr type="l" for="ch" forName="downArrowText" refType="w" refFor="ch" refForName="downArrow" fact="1.33"/>
            </dgm:constrLst>
          </dgm:else>
        </dgm:choose>
      </dgm:if>
      <dgm:else name="Name5">
        <dgm:choose name="Name6">
          <dgm:if name="Name7" axis="ch" ptType="node" func="cnt" op="lte" val="1">
            <dgm:constrLst>
              <dgm:constr type="primFontSz" for="des" ptType="node" op="equ" val="65"/>
              <dgm:constr type="w" for="ch" forName="upArrow" refType="w" fact="0.33"/>
              <dgm:constr type="h" for="ch" forName="upArrow" refType="h"/>
              <dgm:constr type="t" for="ch" forName="upArrow"/>
              <dgm:constr type="l" for="ch" forName="upArrow" refType="w" fact="0.67"/>
              <dgm:constr type="h" for="ch" forName="upArrow" refType="w" refFor="ch" refForName="upArrow" op="gte" fact="0.75"/>
              <dgm:constr type="w" for="ch" forName="upArrowText" refType="w" fact="0.56"/>
              <dgm:constr type="h" for="ch" forName="upArrowText" refType="h"/>
              <dgm:constr type="t" for="ch" forName="upArrowText"/>
              <dgm:constr type="l" for="ch" forName="upArrowText" refType="w" fact="0.1"/>
            </dgm:constrLst>
          </dgm:if>
          <dgm:else name="Name8">
            <dgm:constrLst>
              <dgm:constr type="primFontSz" for="des" ptType="node" op="equ" val="65"/>
              <dgm:constr type="w" for="ch" forName="upArrow" refType="w" fact="0.33"/>
              <dgm:constr type="h" for="ch" forName="upArrow" refType="h" fact="0.48"/>
              <dgm:constr type="t" for="ch" forName="upArrow"/>
              <dgm:constr type="l" for="ch" forName="upArrow" refType="w" fact="0.67"/>
              <dgm:constr type="h" for="ch" forName="upArrow" refType="w" refFor="ch" refForName="upArrow" op="gte" fact="0.75"/>
              <dgm:constr type="w" for="ch" forName="upArrowText" refType="w" fact="0.56"/>
              <dgm:constr type="h" for="ch" forName="upArrowText" refType="h" fact="0.48"/>
              <dgm:constr type="t" for="ch" forName="upArrowText"/>
              <dgm:constr type="l" for="ch" forName="upArrowText" refType="w" fact="0.1"/>
              <dgm:constr type="w" for="ch" forName="downArrow" refType="w" fact="0.33"/>
              <dgm:constr type="h" for="ch" forName="downArrow" refType="h" fact="0.48"/>
              <dgm:constr type="t" for="ch" forName="downArrow" refType="h" fact="0.52"/>
              <dgm:constr type="l" for="ch" forName="downArrow" refType="w" fact="0.57"/>
              <dgm:constr type="h" for="ch" forName="downArrow" refType="w" refFor="ch" refForName="downArrow" op="gte" fact="0.75"/>
              <dgm:constr type="w" for="ch" forName="downArrowText" refType="w" fact="0.56"/>
              <dgm:constr type="h" for="ch" forName="downArrowText" refType="h" fact="0.48"/>
              <dgm:constr type="t" for="ch" forName="downArrowText" refType="h" fact="0.52"/>
              <dgm:constr type="l" for="ch" forName="downArrowText"/>
            </dgm:constrLst>
          </dgm:else>
        </dgm:choose>
      </dgm:else>
    </dgm:choose>
    <dgm:ruleLst/>
    <dgm:forEach name="Name9" axis="ch" ptType="node" cnt="1">
      <dgm:layoutNode name="upArrow" styleLbl="node1">
        <dgm:alg type="sp"/>
        <dgm:shape xmlns:r="http://schemas.openxmlformats.org/officeDocument/2006/relationships" type="upArrow" r:blip="">
          <dgm:adjLst/>
        </dgm:shape>
        <dgm:presOf/>
        <dgm:constrLst/>
        <dgm:ruleLst/>
      </dgm:layoutNode>
      <dgm:layoutNode name="upArrowText" styleLbl="revTx">
        <dgm:varLst>
          <dgm:chMax val="0"/>
          <dgm:bulletEnabled val="1"/>
        </dgm:varLst>
        <dgm:choose name="Name10">
          <dgm:if name="Name1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12">
            <dgm:choose name="Name13">
              <dgm:if name="Name14" func="var" arg="dir" op="equ" val="norm">
                <dgm:alg type="tx">
                  <dgm:param type="parTxLTRAlign" val="l"/>
                  <dgm:param type="parTxRTLAlign" val="l"/>
                  <dgm:param type="txAnchorVertCh" val="mid"/>
                </dgm:alg>
              </dgm:if>
              <dgm:else name="Name15">
                <dgm:alg type="tx">
                  <dgm:param type="parTxLTRAlign" val="r"/>
                  <dgm:param type="parTxRTLAlign" val="r"/>
                  <dgm:param type="txAnchorVertCh" val="mid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onstrLst>
          <dgm:constr type="tMarg"/>
        </dgm:constrLst>
        <dgm:ruleLst>
          <dgm:rule type="primFontSz" val="5" fact="NaN" max="NaN"/>
        </dgm:ruleLst>
      </dgm:layoutNode>
    </dgm:forEach>
    <dgm:forEach name="Name16" axis="ch" ptType="node" st="2" cnt="1">
      <dgm:layoutNode name="downArrow" styleLbl="node1">
        <dgm:alg type="sp"/>
        <dgm:shape xmlns:r="http://schemas.openxmlformats.org/officeDocument/2006/relationships" type="downArrow" r:blip="">
          <dgm:adjLst/>
        </dgm:shape>
        <dgm:presOf/>
        <dgm:constrLst/>
        <dgm:ruleLst/>
      </dgm:layoutNode>
      <dgm:layoutNode name="downArrowText" styleLbl="revTx">
        <dgm:varLst>
          <dgm:chMax val="0"/>
          <dgm:bulletEnabled val="1"/>
        </dgm:varLst>
        <dgm:choose name="Name17">
          <dgm:if name="Name18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19">
            <dgm:choose name="Name20">
              <dgm:if name="Name21" func="var" arg="dir" op="equ" val="norm">
                <dgm:alg type="tx">
                  <dgm:param type="parTxLTRAlign" val="l"/>
                  <dgm:param type="parTxRTLAlign" val="l"/>
                  <dgm:param type="txAnchorVertCh" val="mid"/>
                </dgm:alg>
              </dgm:if>
              <dgm:else name="Name22">
                <dgm:alg type="tx">
                  <dgm:param type="parTxLTRAlign" val="r"/>
                  <dgm:param type="parTxRTLAlign" val="r"/>
                  <dgm:param type="txAnchorVertCh" val="mid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onstrLst>
          <dgm:constr type="tMarg"/>
        </dgm:constrLst>
        <dgm:ruleLst>
          <dgm:rule type="primFontSz" val="5" fact="NaN" max="NaN"/>
        </dgm:ruleLst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9/layout/CircleArrowProcess">
  <dgm:title val=""/>
  <dgm:desc val=""/>
  <dgm:catLst>
    <dgm:cat type="process" pri="16500"/>
    <dgm:cat type="cycle" pri="16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clrData>
  <dgm:layoutNode name="Name0">
    <dgm:varLst>
      <dgm:chMax val="7"/>
      <dgm:chPref val="7"/>
      <dgm:dir/>
      <dgm:animLvl val="lvl"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5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0.1144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Parent1" refType="w" fact="0.2368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0822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6678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5164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  <dgm:constr type="l" for="ch" forName="Accent2" refType="w" fact="0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</dgm:constrLst>
          </dgm:if>
          <dgm:if name="Name6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.1479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Parent1" refType="w" fact="0.2656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Accent3" refType="w" fact="0.185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2" refType="w" fact="0.1183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266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2" refType="w" fact="0.532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1" refType="w" fact="0.680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3" refType="w" fact="0.680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7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.1481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Parent1" refType="w" fact="0.2658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1171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2658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1171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6804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5348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6804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5348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  <dgm:constr type="l" for="ch" forName="Accent4" refType="w" fact="0.038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</dgm:constrLst>
          </dgm:if>
          <dgm:if name="Name8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.1481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186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2658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1171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2658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1171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2658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6804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5348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6804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5348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6804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9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.1481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Parent1" refType="w" fact="0.2658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1171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2658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1171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Child1" refType="w" fact="0.6804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5348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6804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5348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Accent5" refType="w" fact="0.1481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038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5" refType="w" fact="0.2658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1171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5" refType="w" fact="0.6804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5348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0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.1481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Parent1" refType="w" fact="0.2658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1171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2658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1171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Child1" refType="w" fact="0.6804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5348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6804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5348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Accent5" refType="w" fact="0.1481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186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5" refType="w" fact="0.2658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1171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2658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5" refType="w" fact="0.6804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5348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6804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if>
      <dgm:else name="Name11">
        <dgm:choose name="Name12">
          <dgm:if name="Name13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14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-0.0407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Accent2" refType="w" fact="0.1533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  <dgm:constr type="l" for="ch" forName="Parent1" refType="w" fact="0.0822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2368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5164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6678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</dgm:constrLst>
          </dgm:if>
          <dgm:if name="Name15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.1479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Accent3" refType="w" fact="0.037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1" refType="w" fact="0.1183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Parent2" refType="w" fact="0.2656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118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1" refType="w" fact="0.532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2" refType="w" fact="0.680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3" refType="w" fact="0.532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16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.1481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Accent4" refType="w" fact="0.186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  <dgm:constr type="l" for="ch" forName="Parent1" refType="w" fact="0.1171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2658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1171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2658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5348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6804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5348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6804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</dgm:constrLst>
          </dgm:if>
          <dgm:if name="Name17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.1481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.1481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0378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1171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2658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1171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2658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1171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5348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6804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5348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6804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5348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18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.1481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.1481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Accent5" refType="w" fact="0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186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1" refType="w" fact="0.1171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2658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1171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2658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Parent5" refType="w" fact="0.1171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2658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1" refType="w" fact="0.5348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6804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5348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6804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Child5" refType="w" fact="0.5348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6804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9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.1481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.1481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Accent5" refType="w" fact="0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.1481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0378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1" refType="w" fact="0.1171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2658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1171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2658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Parent5" refType="w" fact="0.1171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2658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1171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1" refType="w" fact="0.5348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6804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5348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6804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Child5" refType="w" fact="0.5348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6804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5348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else>
    </dgm:choose>
    <dgm:forEach name="wrapper" axis="self" ptType="parTrans">
      <dgm:forEach name="accentRepeat" axis="self">
        <dgm:layoutNode name="Accent" styleLbl="node1">
          <dgm:alg type="sp"/>
          <dgm:choose name="Name20">
            <dgm:if name="Name21" func="var" arg="dir" op="equ" val="norm">
              <dgm:choose name="Name22">
                <dgm:if name="Name23" axis="precedSib" ptType="node" func="cnt" op="equ" val="0">
                  <dgm:choose name="Name24">
                    <dgm:if name="Name25" axis="followSib" ptType="node" func="cnt" op="equ" val="0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150"/>
                          <dgm:adj idx="4" val="180"/>
                          <dgm:adj idx="5" val="0.125"/>
                        </dgm:adjLst>
                      </dgm:shape>
                    </dgm:if>
                    <dgm:else name="Name26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75"/>
                          <dgm:adj idx="4" val="180"/>
                          <dgm:adj idx="5" val="0.125"/>
                        </dgm:adjLst>
                      </dgm:shape>
                    </dgm:else>
                  </dgm:choose>
                </dgm:if>
                <dgm:else name="Name27">
                  <dgm:choose name="Name28">
                    <dgm:if name="Name29" axis="followSib" ptType="node" func="cnt" op="equ" val="0">
                      <dgm:choose name="Name30">
                        <dgm:if name="Name31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2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3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4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5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37"/>
                      </dgm:choose>
                    </dgm:if>
                    <dgm:else name="Name38">
                      <dgm:choose name="Name39">
                        <dgm:if name="Name40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41" axis="precedSib" ptType="node" func="cnt" op="equ" val="1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2" axis="precedSib" ptType="node" func="cnt" op="equ" val="2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3" axis="precedSib" ptType="node" func="cnt" op="equ" val="3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4" axis="precedSib" ptType="node" func="cnt" op="equ" val="4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5" axis="precedSib" ptType="node" func="cnt" op="equ" val="5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47"/>
                      </dgm:choose>
                    </dgm:else>
                  </dgm:choose>
                </dgm:else>
              </dgm:choose>
            </dgm:if>
            <dgm:else name="Name48">
              <dgm:choose name="Name49">
                <dgm:if name="Name50" axis="precedSib" ptType="node" func="cnt" op="equ" val="0">
                  <dgm:choose name="Name51">
                    <dgm:if name="Name52" axis="followSib" ptType="node" func="cnt" op="equ" val="0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30"/>
                          <dgm:adj idx="4" val="0"/>
                          <dgm:adj idx="5" val="0.125"/>
                        </dgm:adjLst>
                      </dgm:shape>
                    </dgm:if>
                    <dgm:else name="Name53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105"/>
                          <dgm:adj idx="4" val="0"/>
                          <dgm:adj idx="5" val="0.125"/>
                        </dgm:adjLst>
                      </dgm:shape>
                    </dgm:else>
                  </dgm:choose>
                </dgm:if>
                <dgm:else name="Name54">
                  <dgm:choose name="Name55">
                    <dgm:if name="Name56" axis="followSib" ptType="node" func="cnt" op="equ" val="0">
                      <dgm:choose name="Name57">
                        <dgm:if name="Name58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59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0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1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2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64"/>
                      </dgm:choose>
                    </dgm:if>
                    <dgm:else name="Name65">
                      <dgm:choose name="Name66">
                        <dgm:if name="Name67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68" axis="precedSib" ptType="node" func="cnt" op="equ" val="1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69" axis="precedSib" ptType="node" func="cnt" op="equ" val="2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0" axis="precedSib" ptType="node" func="cnt" op="equ" val="3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1" axis="precedSib" ptType="node" func="cnt" op="equ" val="4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2" axis="precedSib" ptType="node" func="cnt" op="equ" val="5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74"/>
                      </dgm:choose>
                    </dgm:else>
                  </dgm:choose>
                </dgm:else>
              </dgm:choose>
            </dgm:else>
          </dgm:choose>
          <dgm:presOf/>
        </dgm:layoutNode>
      </dgm:forEach>
    </dgm:forEach>
    <dgm:forEach name="Name75" axis="ch" ptType="node" cnt="1">
      <dgm:layoutNode name="Accent1">
        <dgm:alg type="sp"/>
        <dgm:shape xmlns:r="http://schemas.openxmlformats.org/officeDocument/2006/relationships" r:blip="">
          <dgm:adjLst/>
        </dgm:shape>
        <dgm:presOf/>
        <dgm:constrLst/>
        <dgm:forEach name="Name76" ref="accentRepeat"/>
      </dgm:layoutNode>
      <dgm:choose name="Name77">
        <dgm:if name="Name78" axis="ch" ptType="node" func="cnt" op="gte" val="1">
          <dgm:layoutNode name="Child1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79"/>
      </dgm:choose>
      <dgm:layoutNode name="Parent1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0" axis="ch" ptType="node" st="2" cnt="1">
      <dgm:layoutNode name="Accent2">
        <dgm:alg type="sp"/>
        <dgm:shape xmlns:r="http://schemas.openxmlformats.org/officeDocument/2006/relationships" r:blip="">
          <dgm:adjLst/>
        </dgm:shape>
        <dgm:presOf/>
        <dgm:constrLst/>
        <dgm:forEach name="Name81" ref="accentRepeat"/>
      </dgm:layoutNode>
      <dgm:choose name="Name82">
        <dgm:if name="Name83" axis="ch" ptType="node" func="cnt" op="gte" val="1">
          <dgm:layoutNode name="Child2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4"/>
      </dgm:choose>
      <dgm:layoutNode name="Parent2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5" axis="ch" ptType="node" st="3" cnt="1">
      <dgm:layoutNode name="Accent3">
        <dgm:alg type="sp"/>
        <dgm:shape xmlns:r="http://schemas.openxmlformats.org/officeDocument/2006/relationships" r:blip="">
          <dgm:adjLst/>
        </dgm:shape>
        <dgm:presOf/>
        <dgm:constrLst/>
        <dgm:forEach name="Name86" ref="accentRepeat"/>
      </dgm:layoutNode>
      <dgm:choose name="Name87">
        <dgm:if name="Name88" axis="ch" ptType="node" func="cnt" op="gte" val="1">
          <dgm:layoutNode name="Child3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9"/>
      </dgm:choose>
      <dgm:layoutNode name="Parent3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Accent4">
        <dgm:alg type="sp"/>
        <dgm:shape xmlns:r="http://schemas.openxmlformats.org/officeDocument/2006/relationships" r:blip="">
          <dgm:adjLst/>
        </dgm:shape>
        <dgm:presOf/>
        <dgm:constrLst/>
        <dgm:forEach name="Name91" ref="accentRepeat"/>
      </dgm:layoutNode>
      <dgm:choose name="Name92">
        <dgm:if name="Name93" axis="ch" ptType="node" func="cnt" op="gte" val="1">
          <dgm:layoutNode name="Child4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4"/>
      </dgm:choose>
      <dgm:layoutNode name="Parent4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5" axis="ch" ptType="node" st="5" cnt="1">
      <dgm:layoutNode name="Accent5">
        <dgm:alg type="sp"/>
        <dgm:shape xmlns:r="http://schemas.openxmlformats.org/officeDocument/2006/relationships" r:blip="">
          <dgm:adjLst/>
        </dgm:shape>
        <dgm:presOf/>
        <dgm:constrLst/>
        <dgm:forEach name="Name96" ref="accentRepeat"/>
      </dgm:layoutNode>
      <dgm:choose name="Name97">
        <dgm:if name="Name98" axis="ch" ptType="node" func="cnt" op="gte" val="1">
          <dgm:layoutNode name="Child5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9"/>
      </dgm:choose>
      <dgm:layoutNode name="Parent5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0" axis="ch" ptType="node" st="6" cnt="1">
      <dgm:layoutNode name="Accent6">
        <dgm:alg type="sp"/>
        <dgm:shape xmlns:r="http://schemas.openxmlformats.org/officeDocument/2006/relationships" r:blip="">
          <dgm:adjLst/>
        </dgm:shape>
        <dgm:presOf/>
        <dgm:constrLst/>
        <dgm:forEach name="Name101" ref="accentRepeat"/>
      </dgm:layoutNode>
      <dgm:choose name="Name102">
        <dgm:if name="Name103" axis="ch" ptType="node" func="cnt" op="gte" val="1">
          <dgm:layoutNode name="Child6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4"/>
      </dgm:choose>
      <dgm:layoutNode name="Parent6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5" axis="ch" ptType="node" st="7" cnt="1">
      <dgm:layoutNode name="Accent7">
        <dgm:alg type="sp"/>
        <dgm:shape xmlns:r="http://schemas.openxmlformats.org/officeDocument/2006/relationships" r:blip="">
          <dgm:adjLst/>
        </dgm:shape>
        <dgm:presOf/>
        <dgm:constrLst/>
        <dgm:forEach name="Name106" ref="accentRepeat"/>
      </dgm:layoutNode>
      <dgm:choose name="Name107">
        <dgm:if name="Name108" axis="ch" ptType="node" func="cnt" op="gte" val="1">
          <dgm:layoutNode name="Child7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9"/>
      </dgm:choose>
      <dgm:layoutNode name="Parent7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Process4">
  <dgm:title val=""/>
  <dgm:desc val=""/>
  <dgm:catLst>
    <dgm:cat type="process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tSp" refType="w"/>
      <dgm:constr type="h" for="ch" forName="tSp" refType="h" fact="0.15"/>
      <dgm:constr type="l" for="ch" forName="tSp"/>
      <dgm:constr type="t" for="ch" forName="tSp"/>
      <dgm:constr type="w" for="ch" forName="bSp" refType="w"/>
      <dgm:constr type="h" for="ch" forName="bSp" refType="h" fact="0.15"/>
      <dgm:constr type="l" for="ch" forName="bSp"/>
      <dgm:constr type="t" for="ch" forName="bSp" refType="h" fact="0.85"/>
      <dgm:constr type="w" for="ch" forName="process" refType="w"/>
      <dgm:constr type="h" for="ch" forName="process" refType="h" fact="0.7"/>
      <dgm:constr type="l" for="ch" forName="process"/>
      <dgm:constr type="t" for="ch" forName="process" refType="h" fact="0.15"/>
    </dgm:constrLst>
    <dgm:ruleLst/>
    <dgm:layoutNode name="tSp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bSp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process">
      <dgm:choose name="Name1">
        <dgm:if name="Name2" func="var" arg="dir" op="equ" val="norm">
          <dgm:alg type="lin">
            <dgm:param type="linDir" val="fromL"/>
          </dgm:alg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1" refType="w"/>
        <dgm:constr type="w" for="ch" forName="composite2" refType="w" refFor="ch" refForName="composite1" op="equ"/>
        <dgm:constr type="h" for="ch" forName="composite1" refType="h"/>
        <dgm:constr type="h" for="ch" forName="composite2" refType="h" refFor="ch" refForName="composite1" op="equ"/>
        <dgm:constr type="primFontSz" for="des" forName="parentNode1" val="65"/>
        <dgm:constr type="primFontSz" for="des" forName="parentNode2" refType="primFontSz" refFor="des" refForName="parentNode1" op="equ"/>
        <dgm:constr type="secFontSz" for="des" forName="childNode1tx" val="65"/>
        <dgm:constr type="secFontSz" for="des" forName="childNode2tx" refType="secFontSz" refFor="des" refForName="childNode1tx" op="equ"/>
        <dgm:constr type="w" for="des" ptType="sibTrans" refType="w" refFor="ch" refForName="composite1" op="equ" fact="0.05"/>
      </dgm:constrLst>
      <dgm:ruleLst/>
      <dgm:forEach name="Name4" axis="ch" ptType="node" step="2">
        <dgm:layoutNode name="composite1">
          <dgm:alg type="composite">
            <dgm:param type="ar" val="0.943"/>
          </dgm:alg>
          <dgm:shape xmlns:r="http://schemas.openxmlformats.org/officeDocument/2006/relationships" r:blip="">
            <dgm:adjLst/>
          </dgm:shape>
          <dgm:presOf/>
          <dgm:choose name="Name5">
            <dgm:if name="Name6" func="var" arg="dir" op="equ" val="norm">
              <dgm:constrLst>
                <dgm:constr type="h" refType="w" fact="1.06"/>
                <dgm:constr type="w" for="ch" forName="dummyNode1" refType="w"/>
                <dgm:constr type="h" for="ch" forName="dummyNode1" refType="h"/>
                <dgm:constr type="t" for="ch" forName="dummyNode1"/>
                <dgm:constr type="l" for="ch" forName="dummyNode1"/>
                <dgm:constr type="w" for="ch" forName="childNode1" refType="w" fact="0.9"/>
                <dgm:constr type="h" for="ch" forName="childNode1" refType="h" fact="0.7"/>
                <dgm:constr type="t" for="ch" forName="childNode1" refType="h" fact="0.15"/>
                <dgm:constr type="l" for="ch" forName="childNode1"/>
                <dgm:constr type="w" for="ch" forName="childNode1tx" refType="w" fact="0.9"/>
                <dgm:constr type="h" for="ch" forName="childNode1tx" refType="h" fact="0.55"/>
                <dgm:constr type="t" for="ch" forName="childNode1tx" refType="h" fact="0.15"/>
                <dgm:constr type="l" for="ch" forName="childNode1tx"/>
                <dgm:constr type="w" for="ch" forName="parentNode1" refType="w" fact="0.8"/>
                <dgm:constr type="h" for="ch" forName="parentNode1" refType="h" fact="0.3"/>
                <dgm:constr type="t" for="ch" forName="parentNode1" refType="h" fact="0.7"/>
                <dgm:constr type="l" for="ch" forName="parentNode1" refType="w" fact="0.2"/>
                <dgm:constr type="w" for="ch" forName="connSite1" refType="w" fact="0.01"/>
                <dgm:constr type="h" for="ch" forName="connSite1" refType="h" fact="0.01"/>
                <dgm:constr type="t" for="ch" forName="connSite1"/>
                <dgm:constr type="l" for="ch" forName="connSite1" refType="w" fact="0.35"/>
              </dgm:constrLst>
            </dgm:if>
            <dgm:else name="Name7">
              <dgm:constrLst>
                <dgm:constr type="h" refType="w" fact="1.06"/>
                <dgm:constr type="w" for="ch" forName="dummyNode1" refType="w"/>
                <dgm:constr type="h" for="ch" forName="dummyNode1" refType="h"/>
                <dgm:constr type="t" for="ch" forName="dummyNode1"/>
                <dgm:constr type="l" for="ch" forName="dummyNode1"/>
                <dgm:constr type="w" for="ch" forName="childNode1" refType="w" fact="0.9"/>
                <dgm:constr type="h" for="ch" forName="childNode1" refType="h" fact="0.7"/>
                <dgm:constr type="t" for="ch" forName="childNode1" refType="h" fact="0.15"/>
                <dgm:constr type="l" for="ch" forName="childNode1" refType="w" fact="0.1"/>
                <dgm:constr type="w" for="ch" forName="childNode1tx" refType="w" fact="0.9"/>
                <dgm:constr type="h" for="ch" forName="childNode1tx" refType="h" fact="0.55"/>
                <dgm:constr type="t" for="ch" forName="childNode1tx" refType="h" fact="0.15"/>
                <dgm:constr type="l" for="ch" forName="childNode1tx" refType="w" fact="0.1"/>
                <dgm:constr type="w" for="ch" forName="parentNode1" refType="w" fact="0.8"/>
                <dgm:constr type="h" for="ch" forName="parentNode1" refType="h" fact="0.3"/>
                <dgm:constr type="t" for="ch" forName="parentNode1" refType="h" fact="0.7"/>
                <dgm:constr type="l" for="ch" forName="parentNode1"/>
                <dgm:constr type="w" for="ch" forName="connSite1" refType="w" fact="0.01"/>
                <dgm:constr type="h" for="ch" forName="connSite1" refType="h" fact="0.01"/>
                <dgm:constr type="t" for="ch" forName="connSite1"/>
                <dgm:constr type="l" for="ch" forName="connSite1" refType="w" fact="0.65"/>
              </dgm:constrLst>
            </dgm:else>
          </dgm:choose>
          <dgm:ruleLst/>
          <dgm:layoutNode name="dummyNode1">
            <dgm:alg type="sp"/>
            <dgm:shape xmlns:r="http://schemas.openxmlformats.org/officeDocument/2006/relationships" type="rect" r:blip="" hideGeom="1">
              <dgm:adjLst/>
            </dgm:shape>
            <dgm:presOf/>
            <dgm:constrLst/>
            <dgm:ruleLst/>
          </dgm:layoutNode>
          <dgm:layoutNode name="childNode1" styleLbl="bgAcc1">
            <dgm:varLst>
              <dgm:bulletEnabled val="1"/>
            </dgm:varLst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/>
            <dgm:ruleLst/>
          </dgm:layoutNode>
          <dgm:layoutNode name="childNode1tx" styleLbl="bgAcc1">
            <dgm:varLst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 axis="des" ptType="node"/>
            <dgm:constrLst>
              <dgm:constr type="secFontSz" val="65"/>
              <dgm:constr type="primFontSz" refType="secFontSz"/>
              <dgm:constr type="tMarg" refType="secFontSz" fact="0.15"/>
              <dgm:constr type="bMarg" refType="secFontSz" fact="0.15"/>
              <dgm:constr type="lMarg" refType="secFontSz" fact="0.15"/>
              <dgm:constr type="rMarg" refType="secFontSz" fact="0.15"/>
            </dgm:constrLst>
            <dgm:ruleLst>
              <dgm:rule type="secFontSz" val="5" fact="NaN" max="NaN"/>
            </dgm:ruleLst>
          </dgm:layoutNode>
          <dgm:layoutNode name="parentNode1" styleLbl="node1">
            <dgm:varLst>
              <dgm:chMax val="1"/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1"/>
              <dgm:constr type="bMarg" refType="primFontSz" fact="0.1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  <dgm:layoutNode name="connSite1" moveWith="childNode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forEach name="Name8" axis="followSib" ptType="sibTrans" cnt="1">
          <dgm:layoutNode name="Name9">
            <dgm:alg type="conn">
              <dgm:param type="connRout" val="curve"/>
              <dgm:param type="srcNode" val="parentNode1"/>
              <dgm:param type="dstNode" val="connSite2"/>
              <dgm:param type="begPts" val="bCtr"/>
              <dgm:param type="endPts" val="bCtr"/>
            </dgm:alg>
            <dgm:shape xmlns:r="http://schemas.openxmlformats.org/officeDocument/2006/relationships" type="conn" r:blip="" zOrderOff="-2">
              <dgm:adjLst/>
            </dgm:shape>
            <dgm:presOf axis="self"/>
            <dgm:choose name="Name10">
              <dgm:if name="Name11" func="var" arg="dir" op="equ" val="norm">
                <dgm:constrLst>
                  <dgm:constr type="h" refType="w" fact="0.35"/>
                  <dgm:constr type="wArH" refType="h"/>
                  <dgm:constr type="hArH" refType="h"/>
                  <dgm:constr type="connDist"/>
                  <dgm:constr type="diam" refType="connDist" fact="-1.15"/>
                  <dgm:constr type="begPad"/>
                  <dgm:constr type="endPad"/>
                </dgm:constrLst>
              </dgm:if>
              <dgm:else name="Name12">
                <dgm:constrLst>
                  <dgm:constr type="h" refType="w" fact="0.35"/>
                  <dgm:constr type="wArH" refType="h"/>
                  <dgm:constr type="hArH" refType="h"/>
                  <dgm:constr type="connDist"/>
                  <dgm:constr type="diam" refType="connDist" fact="1.15"/>
                  <dgm:constr type="begPad"/>
                  <dgm:constr type="endPad"/>
                </dgm:constrLst>
              </dgm:else>
            </dgm:choose>
            <dgm:ruleLst/>
          </dgm:layoutNode>
        </dgm:forEach>
        <dgm:forEach name="Name13" axis="followSib" ptType="node" cnt="1">
          <dgm:layoutNode name="composite2">
            <dgm:alg type="composite">
              <dgm:param type="ar" val="0.943"/>
            </dgm:alg>
            <dgm:shape xmlns:r="http://schemas.openxmlformats.org/officeDocument/2006/relationships" r:blip="">
              <dgm:adjLst/>
            </dgm:shape>
            <dgm:presOf/>
            <dgm:choose name="Name14">
              <dgm:if name="Name15" func="var" arg="dir" op="equ" val="norm">
                <dgm:constrLst>
                  <dgm:constr type="h" refType="w" fact="1.06"/>
                  <dgm:constr type="w" for="ch" forName="dummyNode2" refType="w"/>
                  <dgm:constr type="h" for="ch" forName="dummyNode2" refType="h"/>
                  <dgm:constr type="t" for="ch" forName="dummyNode2"/>
                  <dgm:constr type="l" for="ch" forName="dummyNode2"/>
                  <dgm:constr type="w" for="ch" forName="childNode2" refType="w" fact="0.9"/>
                  <dgm:constr type="h" for="ch" forName="childNode2" refType="h" fact="0.7"/>
                  <dgm:constr type="t" for="ch" forName="childNode2" refType="h" fact="0.15"/>
                  <dgm:constr type="l" for="ch" forName="childNode2"/>
                  <dgm:constr type="w" for="ch" forName="childNode2tx" refType="w" fact="0.9"/>
                  <dgm:constr type="h" for="ch" forName="childNode2tx" refType="h" fact="0.55"/>
                  <dgm:constr type="t" for="ch" forName="childNode2tx" refType="h" fact="0.3"/>
                  <dgm:constr type="l" for="ch" forName="childNode2tx"/>
                  <dgm:constr type="w" for="ch" forName="parentNode2" refType="w" fact="0.8"/>
                  <dgm:constr type="h" for="ch" forName="parentNode2" refType="h" fact="0.3"/>
                  <dgm:constr type="t" for="ch" forName="parentNode2"/>
                  <dgm:constr type="l" for="ch" forName="parentNode2" refType="w" fact="0.2"/>
                  <dgm:constr type="w" for="ch" forName="connSite2" refType="w" fact="0.01"/>
                  <dgm:constr type="h" for="ch" forName="connSite2" refType="h" fact="0.01"/>
                  <dgm:constr type="t" for="ch" forName="connSite2" refType="h" fact="0.99"/>
                  <dgm:constr type="l" for="ch" forName="connSite2" refType="w" fact="0.25"/>
                </dgm:constrLst>
              </dgm:if>
              <dgm:else name="Name16">
                <dgm:constrLst>
                  <dgm:constr type="h" refType="w" fact="1.06"/>
                  <dgm:constr type="w" for="ch" forName="dummyNode2" refType="w"/>
                  <dgm:constr type="h" for="ch" forName="dummyNode2" refType="h"/>
                  <dgm:constr type="t" for="ch" forName="dummyNode2"/>
                  <dgm:constr type="l" for="ch" forName="dummyNode2"/>
                  <dgm:constr type="w" for="ch" forName="childNode2" refType="w" fact="0.9"/>
                  <dgm:constr type="h" for="ch" forName="childNode2" refType="h" fact="0.7"/>
                  <dgm:constr type="t" for="ch" forName="childNode2" refType="h" fact="0.15"/>
                  <dgm:constr type="l" for="ch" forName="childNode2" refType="w" fact="0.1"/>
                  <dgm:constr type="w" for="ch" forName="childNode2tx" refType="w" fact="0.9"/>
                  <dgm:constr type="h" for="ch" forName="childNode2tx" refType="h" fact="0.55"/>
                  <dgm:constr type="t" for="ch" forName="childNode2tx" refType="h" fact="0.3"/>
                  <dgm:constr type="l" for="ch" forName="childNode2tx" refType="w" fact="0.1"/>
                  <dgm:constr type="w" for="ch" forName="parentNode2" refType="w" fact="0.8"/>
                  <dgm:constr type="h" for="ch" forName="parentNode2" refType="h" fact="0.3"/>
                  <dgm:constr type="t" for="ch" forName="parentNode2"/>
                  <dgm:constr type="l" for="ch" forName="parentNode2"/>
                  <dgm:constr type="w" for="ch" forName="connSite2" refType="w" fact="0.01"/>
                  <dgm:constr type="h" for="ch" forName="connSite2" refType="h" fact="0.01"/>
                  <dgm:constr type="t" for="ch" forName="connSite2" refType="h" fact="0.99"/>
                  <dgm:constr type="l" for="ch" forName="connSite2" refType="w" fact="0.85"/>
                </dgm:constrLst>
              </dgm:else>
            </dgm:choose>
            <dgm:ruleLst/>
            <dgm:layoutNode name="dummyNode2">
              <dgm:alg type="sp"/>
              <dgm:shape xmlns:r="http://schemas.openxmlformats.org/officeDocument/2006/relationships" type="rect" r:blip="" hideGeom="1">
                <dgm:adjLst/>
              </dgm:shape>
              <dgm:presOf/>
              <dgm:constrLst/>
              <dgm:ruleLst/>
            </dgm:layoutNode>
            <dgm:layoutNode name="childNode2" styleLbl="bgAcc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des" ptType="node"/>
              <dgm:constrLst/>
              <dgm:ruleLst/>
            </dgm:layoutNode>
            <dgm:layoutNode name="childNode2tx" styleLbl="bgAcc1">
              <dgm:varLst>
                <dgm:bulletEnabled val="1"/>
              </dgm:varLst>
              <dgm:alg type="tx">
                <dgm:param type="stBulletLvl" val="1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15"/>
                <dgm:constr type="bMarg" refType="secFontSz" fact="0.15"/>
                <dgm:constr type="lMarg" refType="secFontSz" fact="0.15"/>
                <dgm:constr type="rMarg" refType="secFontSz" fact="0.15"/>
              </dgm:constrLst>
              <dgm:ruleLst>
                <dgm:rule type="secFontSz" val="5" fact="NaN" max="NaN"/>
              </dgm:ruleLst>
            </dgm:layoutNode>
            <dgm:layoutNode name="parentNode2" styleLbl="node1">
              <dgm:varLst>
                <dgm:chMax val="0"/>
                <dgm:bulletEnabled val="1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connSite2" moveWith="childNode2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layoutNode>
          <dgm:forEach name="Name17" axis="followSib" ptType="sibTrans" cnt="1">
            <dgm:layoutNode name="Name18">
              <dgm:alg type="conn">
                <dgm:param type="connRout" val="curve"/>
                <dgm:param type="srcNode" val="parentNode2"/>
                <dgm:param type="dstNode" val="connSite1"/>
                <dgm:param type="begPts" val="tCtr"/>
                <dgm:param type="endPts" val="tCtr"/>
              </dgm:alg>
              <dgm:shape xmlns:r="http://schemas.openxmlformats.org/officeDocument/2006/relationships" type="conn" r:blip="" zOrderOff="-2">
                <dgm:adjLst/>
              </dgm:shape>
              <dgm:presOf axis="self"/>
              <dgm:choose name="Name19">
                <dgm:if name="Name20" func="var" arg="dir" op="equ" val="norm">
                  <dgm:constrLst>
                    <dgm:constr type="h" refType="w" fact="0.35"/>
                    <dgm:constr type="wArH" refType="h"/>
                    <dgm:constr type="hArH" refType="h"/>
                    <dgm:constr type="connDist"/>
                    <dgm:constr type="diam" refType="connDist" fact="1.15"/>
                    <dgm:constr type="begPad"/>
                    <dgm:constr type="endPad"/>
                  </dgm:constrLst>
                </dgm:if>
                <dgm:else name="Name21">
                  <dgm:constrLst>
                    <dgm:constr type="h" refType="w" fact="0.35"/>
                    <dgm:constr type="wArH" refType="h"/>
                    <dgm:constr type="hArH" refType="h"/>
                    <dgm:constr type="connDist"/>
                    <dgm:constr type="diam" refType="connDist" fact="-1.15"/>
                    <dgm:constr type="begPad"/>
                    <dgm:constr type="endPad"/>
                  </dgm:constrLst>
                </dgm:else>
              </dgm:choose>
              <dgm:ruleLst/>
            </dgm:layoutNode>
          </dgm:forEach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F704B0B-9D24-4624-A5B5-69BD72F9122D}" type="datetimeFigureOut">
              <a:rPr lang="ru-RU" smtClean="0"/>
              <a:t>10.06.2020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1A5347-10E6-4DDB-AB9C-2F7AB57C082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212993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1A5347-10E6-4DDB-AB9C-2F7AB57C0825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087598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b="1" dirty="0">
                <a:solidFill>
                  <a:srgbClr val="416FC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Исследование проводилось с разделением ММС на кластерные группы на основе их организационно-правового статуса.</a:t>
            </a:r>
            <a:endParaRPr lang="ru-RU" dirty="0">
              <a:solidFill>
                <a:srgbClr val="416FC3"/>
              </a:solidFill>
            </a:endParaRP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1A5347-10E6-4DDB-AB9C-2F7AB57C0825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188628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dirty="0"/>
              <a:t>Стадия </a:t>
            </a:r>
            <a:r>
              <a:rPr lang="ru-RU" dirty="0" err="1"/>
              <a:t>Разморозки</a:t>
            </a:r>
            <a:r>
              <a:rPr lang="ru-RU" dirty="0"/>
              <a:t> одна из важнейших для понимания того, что мы живем в эпоху перемен. Это некий этап подготовки к переменам. Он включает в себя осознание того, что перемены необходимы, и готовность двигаться вне нашей «комфортной зоны».</a:t>
            </a:r>
            <a:br>
              <a:rPr lang="ru-RU" dirty="0"/>
            </a:br>
            <a:r>
              <a:rPr lang="ru-RU" dirty="0"/>
              <a:t>Первая стадия заключается в подготовке себя или других перед изменениями (в идеале создается ситуация, в которой мы сами хотим этих изменений)</a:t>
            </a:r>
          </a:p>
          <a:p>
            <a:r>
              <a:rPr lang="ru-RU" dirty="0"/>
              <a:t>Не так ли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05BE1A-47F3-4325-8618-556BA9BAA176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37808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Три группы активностей последовательно разворачивают логику движения проектировщика от проблемного анализа до моделирования изменения с целью достижения будущего (планируемого) состояния.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05BE1A-47F3-4325-8618-556BA9BAA176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8947061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Схема наглядно иллюстрирует результаты проведения изменений при отсутствии основных значимых компонентов. Более того, она ясно показывает, что вы действительно нуждаетесь во всех: возможно, вы сможете добиться изменений и без отдельных компонентов, но тогда вы должны учитывать отрицательный эффект, который вытекает из этого и разбираться с ним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05BE1A-47F3-4325-8618-556BA9BAA176}" type="slidenum">
              <a:rPr lang="ru-RU" smtClean="0"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766521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A80D50-DE6C-4704-B7C3-588230F1356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10.06.2020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C6B192-CE83-4DCA-98B0-CCD953914A7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799199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A80D50-DE6C-4704-B7C3-588230F1356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10.06.2020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C6B192-CE83-4DCA-98B0-CCD953914A7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69956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A80D50-DE6C-4704-B7C3-588230F1356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10.06.2020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C6B192-CE83-4DCA-98B0-CCD953914A7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532791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A80D50-DE6C-4704-B7C3-588230F1356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10.06.2020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C6B192-CE83-4DCA-98B0-CCD953914A7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127095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A80D50-DE6C-4704-B7C3-588230F1356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10.06.2020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C6B192-CE83-4DCA-98B0-CCD953914A7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881194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A80D50-DE6C-4704-B7C3-588230F1356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10.06.2020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C6B192-CE83-4DCA-98B0-CCD953914A7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412273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A80D50-DE6C-4704-B7C3-588230F1356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10.06.2020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C6B192-CE83-4DCA-98B0-CCD953914A7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806736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A80D50-DE6C-4704-B7C3-588230F1356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10.06.2020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C6B192-CE83-4DCA-98B0-CCD953914A7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660036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A80D50-DE6C-4704-B7C3-588230F1356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10.06.2020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C6B192-CE83-4DCA-98B0-CCD953914A7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735908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A80D50-DE6C-4704-B7C3-588230F1356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10.06.2020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C6B192-CE83-4DCA-98B0-CCD953914A7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941454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A80D50-DE6C-4704-B7C3-588230F1356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10.06.2020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C6B192-CE83-4DCA-98B0-CCD953914A7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12105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20000"/>
                <a:lumOff val="80000"/>
                <a:alpha val="77000"/>
              </a:schemeClr>
            </a:gs>
            <a:gs pos="28000">
              <a:schemeClr val="accent3">
                <a:lumMod val="0"/>
                <a:lumOff val="100000"/>
              </a:schemeClr>
            </a:gs>
            <a:gs pos="100000">
              <a:schemeClr val="accent3">
                <a:lumMod val="100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A80D50-DE6C-4704-B7C3-588230F1356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10.06.2020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C6B192-CE83-4DCA-98B0-CCD953914A7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300549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3">
                <a:lumMod val="5000"/>
                <a:lumOff val="95000"/>
              </a:schemeClr>
            </a:gs>
            <a:gs pos="74000">
              <a:schemeClr val="accent3">
                <a:lumMod val="45000"/>
                <a:lumOff val="55000"/>
              </a:schemeClr>
            </a:gs>
            <a:gs pos="83000">
              <a:schemeClr val="accent3">
                <a:lumMod val="45000"/>
                <a:lumOff val="55000"/>
              </a:schemeClr>
            </a:gs>
            <a:gs pos="100000">
              <a:schemeClr val="accent3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866495" y="1714534"/>
            <a:ext cx="9144000" cy="2387600"/>
          </a:xfrm>
        </p:spPr>
        <p:txBody>
          <a:bodyPr>
            <a:normAutofit/>
          </a:bodyPr>
          <a:lstStyle/>
          <a:p>
            <a:r>
              <a:rPr lang="ru-RU" sz="4400" b="1" dirty="0">
                <a:solidFill>
                  <a:schemeClr val="accent1">
                    <a:lumMod val="50000"/>
                  </a:schemeClr>
                </a:solidFill>
              </a:rPr>
              <a:t>В рамках регионального проекта</a:t>
            </a:r>
            <a:br>
              <a:rPr lang="ru-RU" sz="4400" b="1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sz="4400" b="1" dirty="0">
                <a:solidFill>
                  <a:schemeClr val="accent1">
                    <a:lumMod val="50000"/>
                  </a:schemeClr>
                </a:solidFill>
              </a:rPr>
              <a:t>«Создание единой методической службы </a:t>
            </a:r>
            <a:r>
              <a:rPr lang="ru-RU" sz="4400" b="1">
                <a:solidFill>
                  <a:schemeClr val="accent1">
                    <a:lumMod val="50000"/>
                  </a:schemeClr>
                </a:solidFill>
              </a:rPr>
              <a:t>РСО» </a:t>
            </a:r>
            <a:endParaRPr lang="ru-RU" sz="4400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33A1C67B-D7F3-405D-BA89-8AA21122E99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8998" y="220121"/>
            <a:ext cx="1165412" cy="1165412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D31645BC-0CE0-47C5-9FAC-5A330A176F8E}"/>
              </a:ext>
            </a:extLst>
          </p:cNvPr>
          <p:cNvSpPr/>
          <p:nvPr/>
        </p:nvSpPr>
        <p:spPr>
          <a:xfrm>
            <a:off x="5806698" y="5657671"/>
            <a:ext cx="6096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/>
            <a:r>
              <a:rPr lang="ru-RU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Полищук Светлана Михайловна</a:t>
            </a:r>
            <a:r>
              <a:rPr lang="ru-RU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algn="r"/>
            <a:r>
              <a:rPr lang="ru-RU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руководитель центра развития инновационной инфраструктуры ГАУ ДПО ЯО ИРО </a:t>
            </a:r>
          </a:p>
          <a:p>
            <a:r>
              <a:rPr lang="ru-RU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2020</a:t>
            </a:r>
          </a:p>
        </p:txBody>
      </p:sp>
    </p:spTree>
    <p:extLst>
      <p:ext uri="{BB962C8B-B14F-4D97-AF65-F5344CB8AC3E}">
        <p14:creationId xmlns:p14="http://schemas.microsoft.com/office/powerpoint/2010/main" val="142874949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3">
                <a:lumMod val="5000"/>
                <a:lumOff val="95000"/>
              </a:schemeClr>
            </a:gs>
            <a:gs pos="74000">
              <a:schemeClr val="accent3">
                <a:lumMod val="45000"/>
                <a:lumOff val="55000"/>
              </a:schemeClr>
            </a:gs>
            <a:gs pos="83000">
              <a:schemeClr val="accent3">
                <a:lumMod val="45000"/>
                <a:lumOff val="55000"/>
              </a:schemeClr>
            </a:gs>
            <a:gs pos="100000">
              <a:schemeClr val="accent3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843"/>
          <a:stretch/>
        </p:blipFill>
        <p:spPr>
          <a:xfrm>
            <a:off x="-6466" y="-127937"/>
            <a:ext cx="12198466" cy="63599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71876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3">
                <a:lumMod val="5000"/>
                <a:lumOff val="95000"/>
              </a:schemeClr>
            </a:gs>
            <a:gs pos="74000">
              <a:schemeClr val="accent3">
                <a:lumMod val="45000"/>
                <a:lumOff val="55000"/>
              </a:schemeClr>
            </a:gs>
            <a:gs pos="83000">
              <a:schemeClr val="accent3">
                <a:lumMod val="45000"/>
                <a:lumOff val="55000"/>
              </a:schemeClr>
            </a:gs>
            <a:gs pos="100000">
              <a:schemeClr val="accent3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 txBox="1">
            <a:spLocks/>
          </p:cNvSpPr>
          <p:nvPr/>
        </p:nvSpPr>
        <p:spPr>
          <a:xfrm>
            <a:off x="0" y="0"/>
            <a:ext cx="12192000" cy="1153392"/>
          </a:xfrm>
          <a:prstGeom prst="rect">
            <a:avLst/>
          </a:prstGeom>
          <a:solidFill>
            <a:srgbClr val="6089CC"/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3600" b="1" dirty="0">
                <a:solidFill>
                  <a:schemeClr val="bg1"/>
                </a:solidFill>
              </a:rPr>
              <a:t>В рамках регионального проекта</a:t>
            </a:r>
          </a:p>
          <a:p>
            <a:pPr algn="ctr"/>
            <a:r>
              <a:rPr lang="ru-RU" sz="3600" b="1" dirty="0">
                <a:solidFill>
                  <a:schemeClr val="bg1"/>
                </a:solidFill>
              </a:rPr>
              <a:t>«Создание единой методической службы РСО»</a:t>
            </a:r>
          </a:p>
        </p:txBody>
      </p:sp>
      <p:graphicFrame>
        <p:nvGraphicFramePr>
          <p:cNvPr id="6" name="Схема 5"/>
          <p:cNvGraphicFramePr/>
          <p:nvPr>
            <p:extLst>
              <p:ext uri="{D42A27DB-BD31-4B8C-83A1-F6EECF244321}">
                <p14:modId xmlns:p14="http://schemas.microsoft.com/office/powerpoint/2010/main" val="4153623979"/>
              </p:ext>
            </p:extLst>
          </p:nvPr>
        </p:nvGraphicFramePr>
        <p:xfrm>
          <a:off x="1449195" y="1439333"/>
          <a:ext cx="9322638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7359337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3">
                <a:lumMod val="5000"/>
                <a:lumOff val="95000"/>
              </a:schemeClr>
            </a:gs>
            <a:gs pos="74000">
              <a:schemeClr val="accent3">
                <a:lumMod val="45000"/>
                <a:lumOff val="55000"/>
              </a:schemeClr>
            </a:gs>
            <a:gs pos="83000">
              <a:schemeClr val="accent3">
                <a:lumMod val="45000"/>
                <a:lumOff val="55000"/>
              </a:schemeClr>
            </a:gs>
            <a:gs pos="100000">
              <a:schemeClr val="accent3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0" y="-1"/>
            <a:ext cx="12192000" cy="642939"/>
          </a:xfrm>
          <a:prstGeom prst="rect">
            <a:avLst/>
          </a:prstGeom>
          <a:solidFill>
            <a:srgbClr val="6089CC"/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Организационно-правовой статус ММС</a:t>
            </a: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261802" y="1008064"/>
            <a:ext cx="2835526" cy="5593863"/>
          </a:xfrm>
          <a:prstGeom prst="roundRect">
            <a:avLst/>
          </a:prstGeom>
          <a:solidFill>
            <a:srgbClr val="6089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/>
              <a:t>Кластер 1</a:t>
            </a:r>
          </a:p>
          <a:p>
            <a:pPr lvl="0" algn="ctr"/>
            <a:r>
              <a:rPr lang="ru-RU" sz="2000" dirty="0"/>
              <a:t> </a:t>
            </a:r>
            <a:r>
              <a:rPr lang="ru-RU" b="1" dirty="0"/>
              <a:t>Методическая служба имеет статус юридического лица (учреждение ДПО)</a:t>
            </a:r>
          </a:p>
          <a:p>
            <a:pPr lvl="0" algn="ctr"/>
            <a:endParaRPr lang="ru-RU" b="1" dirty="0"/>
          </a:p>
          <a:p>
            <a:pPr lvl="0" algn="ctr"/>
            <a:endParaRPr lang="ru-RU" dirty="0"/>
          </a:p>
          <a:p>
            <a:pPr algn="ctr"/>
            <a:endParaRPr lang="ru-RU" sz="2000" dirty="0"/>
          </a:p>
          <a:p>
            <a:pPr algn="ctr"/>
            <a:endParaRPr lang="ru-RU" sz="2000" dirty="0"/>
          </a:p>
          <a:p>
            <a:pPr algn="ctr"/>
            <a:endParaRPr lang="ru-RU" sz="2000" dirty="0"/>
          </a:p>
          <a:p>
            <a:pPr algn="ctr"/>
            <a:endParaRPr lang="ru-RU" sz="2000" dirty="0"/>
          </a:p>
          <a:p>
            <a:pPr algn="ctr"/>
            <a:endParaRPr lang="ru-RU" sz="2000" dirty="0"/>
          </a:p>
          <a:p>
            <a:pPr algn="ctr"/>
            <a:endParaRPr lang="ru-RU" sz="2000" dirty="0"/>
          </a:p>
          <a:p>
            <a:pPr algn="ctr"/>
            <a:endParaRPr lang="ru-RU" sz="2000" dirty="0"/>
          </a:p>
          <a:p>
            <a:pPr algn="ctr"/>
            <a:endParaRPr lang="ru-RU" sz="2000" dirty="0"/>
          </a:p>
          <a:p>
            <a:pPr algn="ctr"/>
            <a:endParaRPr lang="ru-RU" sz="2000" dirty="0"/>
          </a:p>
          <a:p>
            <a:pPr algn="ctr"/>
            <a:endParaRPr lang="ru-RU" sz="2000" dirty="0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261802" y="3428999"/>
            <a:ext cx="2835526" cy="3172925"/>
          </a:xfrm>
          <a:prstGeom prst="roundRect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lvl="0" indent="-285750">
              <a:buFont typeface="Arial" panose="020B0604020202020204" pitchFamily="34" charset="0"/>
              <a:buChar char="•"/>
              <a:defRPr/>
            </a:pPr>
            <a:endParaRPr lang="ru-RU" sz="1600" dirty="0">
              <a:solidFill>
                <a:schemeClr val="tx1"/>
              </a:solidFill>
              <a:cs typeface="Times New Roman" panose="02020603050405020304" pitchFamily="18" charset="0"/>
            </a:endParaRPr>
          </a:p>
          <a:p>
            <a:pPr lvl="0"/>
            <a:r>
              <a:rPr lang="ru-RU" sz="2000" dirty="0">
                <a:solidFill>
                  <a:srgbClr val="002060"/>
                </a:solidFill>
              </a:rPr>
              <a:t>Борисоглебский МР</a:t>
            </a:r>
          </a:p>
          <a:p>
            <a:pPr lvl="0"/>
            <a:r>
              <a:rPr lang="ru-RU" sz="2000" dirty="0">
                <a:solidFill>
                  <a:srgbClr val="002060"/>
                </a:solidFill>
              </a:rPr>
              <a:t>Гаврилов-</a:t>
            </a:r>
            <a:r>
              <a:rPr lang="ru-RU" sz="2000" dirty="0" err="1">
                <a:solidFill>
                  <a:srgbClr val="002060"/>
                </a:solidFill>
              </a:rPr>
              <a:t>Ямский</a:t>
            </a:r>
            <a:r>
              <a:rPr lang="ru-RU" sz="2000" dirty="0">
                <a:solidFill>
                  <a:srgbClr val="002060"/>
                </a:solidFill>
              </a:rPr>
              <a:t> МР</a:t>
            </a:r>
          </a:p>
          <a:p>
            <a:pPr lvl="0"/>
            <a:r>
              <a:rPr lang="ru-RU" sz="2000" dirty="0">
                <a:solidFill>
                  <a:srgbClr val="002060"/>
                </a:solidFill>
              </a:rPr>
              <a:t>г. Рыбинск</a:t>
            </a:r>
          </a:p>
          <a:p>
            <a:pPr lvl="0"/>
            <a:r>
              <a:rPr lang="ru-RU" sz="2000" dirty="0">
                <a:solidFill>
                  <a:srgbClr val="002060"/>
                </a:solidFill>
              </a:rPr>
              <a:t>г. Ярославль</a:t>
            </a:r>
          </a:p>
          <a:p>
            <a:r>
              <a:rPr lang="ru-RU" sz="2000" dirty="0">
                <a:solidFill>
                  <a:srgbClr val="002060"/>
                </a:solidFill>
              </a:rPr>
              <a:t>Рыбинский МР</a:t>
            </a:r>
          </a:p>
          <a:p>
            <a:r>
              <a:rPr lang="ru-RU" sz="2000" dirty="0" err="1">
                <a:solidFill>
                  <a:srgbClr val="002060"/>
                </a:solidFill>
              </a:rPr>
              <a:t>Тутаевский</a:t>
            </a:r>
            <a:r>
              <a:rPr lang="ru-RU" sz="2000" dirty="0">
                <a:solidFill>
                  <a:srgbClr val="002060"/>
                </a:solidFill>
              </a:rPr>
              <a:t> МР</a:t>
            </a:r>
          </a:p>
          <a:p>
            <a:pPr lvl="0"/>
            <a:endParaRPr lang="ru-RU" sz="2000" dirty="0">
              <a:solidFill>
                <a:schemeClr val="tx1"/>
              </a:solidFill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3301296" y="1008064"/>
            <a:ext cx="2694826" cy="5593863"/>
          </a:xfrm>
          <a:prstGeom prst="roundRect">
            <a:avLst/>
          </a:prstGeom>
          <a:solidFill>
            <a:srgbClr val="6089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/>
              <a:t>Кластер 2</a:t>
            </a:r>
          </a:p>
          <a:p>
            <a:pPr lvl="0" algn="ctr"/>
            <a:r>
              <a:rPr lang="ru-RU" b="1" dirty="0"/>
              <a:t>Методическая служба в структуре центра обеспечения функционирования образовательных учреждений</a:t>
            </a:r>
          </a:p>
          <a:p>
            <a:pPr lvl="0" algn="ctr"/>
            <a:endParaRPr lang="ru-RU" b="1" dirty="0"/>
          </a:p>
          <a:p>
            <a:pPr lvl="0"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3301296" y="3429000"/>
            <a:ext cx="2694825" cy="3172928"/>
          </a:xfrm>
          <a:prstGeom prst="roundRect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endParaRPr lang="ru-RU" sz="2000" dirty="0">
              <a:solidFill>
                <a:schemeClr val="tx1"/>
              </a:solidFill>
            </a:endParaRPr>
          </a:p>
          <a:p>
            <a:pPr lvl="0"/>
            <a:r>
              <a:rPr lang="ru-RU" sz="2000" dirty="0" err="1">
                <a:solidFill>
                  <a:srgbClr val="002060"/>
                </a:solidFill>
              </a:rPr>
              <a:t>Даниловский</a:t>
            </a:r>
            <a:r>
              <a:rPr lang="ru-RU" sz="2000" dirty="0">
                <a:solidFill>
                  <a:srgbClr val="002060"/>
                </a:solidFill>
              </a:rPr>
              <a:t> МР</a:t>
            </a:r>
          </a:p>
          <a:p>
            <a:pPr lvl="0"/>
            <a:r>
              <a:rPr lang="ru-RU" sz="2000" dirty="0" err="1">
                <a:solidFill>
                  <a:srgbClr val="002060"/>
                </a:solidFill>
              </a:rPr>
              <a:t>Любимский</a:t>
            </a:r>
            <a:r>
              <a:rPr lang="ru-RU" sz="2000" dirty="0">
                <a:solidFill>
                  <a:srgbClr val="002060"/>
                </a:solidFill>
              </a:rPr>
              <a:t> МР</a:t>
            </a:r>
          </a:p>
          <a:p>
            <a:pPr lvl="0"/>
            <a:r>
              <a:rPr lang="ru-RU" sz="2000" dirty="0" err="1">
                <a:solidFill>
                  <a:srgbClr val="002060"/>
                </a:solidFill>
              </a:rPr>
              <a:t>Некоузский</a:t>
            </a:r>
            <a:r>
              <a:rPr lang="ru-RU" sz="2000" dirty="0">
                <a:solidFill>
                  <a:srgbClr val="002060"/>
                </a:solidFill>
              </a:rPr>
              <a:t> МР</a:t>
            </a:r>
          </a:p>
          <a:p>
            <a:pPr lvl="0"/>
            <a:r>
              <a:rPr lang="ru-RU" sz="2000" dirty="0">
                <a:solidFill>
                  <a:srgbClr val="002060"/>
                </a:solidFill>
              </a:rPr>
              <a:t>Первомайский МР</a:t>
            </a: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6448695" y="1027906"/>
            <a:ext cx="2614476" cy="5593863"/>
          </a:xfrm>
          <a:prstGeom prst="roundRect">
            <a:avLst/>
          </a:prstGeom>
          <a:solidFill>
            <a:srgbClr val="6089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/>
              <a:t>Кластер 3</a:t>
            </a:r>
          </a:p>
          <a:p>
            <a:pPr lvl="0" algn="ctr"/>
            <a:r>
              <a:rPr lang="ru-RU" b="1" dirty="0"/>
              <a:t>Межшкольный методический центр на базе общеобразовательного учреждения</a:t>
            </a:r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6448694" y="3428999"/>
            <a:ext cx="2614477" cy="3172928"/>
          </a:xfrm>
          <a:prstGeom prst="roundRect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ru-RU" sz="2000" dirty="0" err="1">
                <a:solidFill>
                  <a:srgbClr val="002060"/>
                </a:solidFill>
              </a:rPr>
              <a:t>Брейтовский</a:t>
            </a:r>
            <a:r>
              <a:rPr lang="ru-RU" sz="2000" dirty="0">
                <a:solidFill>
                  <a:srgbClr val="002060"/>
                </a:solidFill>
              </a:rPr>
              <a:t> МР</a:t>
            </a:r>
          </a:p>
          <a:p>
            <a:pPr lvl="0"/>
            <a:r>
              <a:rPr lang="ru-RU" sz="2000" dirty="0">
                <a:solidFill>
                  <a:srgbClr val="002060"/>
                </a:solidFill>
              </a:rPr>
              <a:t>Ростовский МР</a:t>
            </a:r>
          </a:p>
          <a:p>
            <a:pPr lvl="0"/>
            <a:r>
              <a:rPr lang="ru-RU" sz="2000" dirty="0" err="1">
                <a:solidFill>
                  <a:srgbClr val="002060"/>
                </a:solidFill>
              </a:rPr>
              <a:t>Угличский</a:t>
            </a:r>
            <a:r>
              <a:rPr lang="ru-RU" sz="2000" dirty="0">
                <a:solidFill>
                  <a:srgbClr val="002060"/>
                </a:solidFill>
              </a:rPr>
              <a:t> МР</a:t>
            </a:r>
          </a:p>
          <a:p>
            <a:pPr lvl="0"/>
            <a:r>
              <a:rPr lang="ru-RU" sz="2000" dirty="0">
                <a:solidFill>
                  <a:srgbClr val="002060"/>
                </a:solidFill>
              </a:rPr>
              <a:t>Пошехонский МР</a:t>
            </a:r>
          </a:p>
          <a:p>
            <a:pPr lvl="0"/>
            <a:r>
              <a:rPr lang="ru-RU" sz="2000" dirty="0">
                <a:solidFill>
                  <a:srgbClr val="002060"/>
                </a:solidFill>
              </a:rPr>
              <a:t>г. Переславль-Залесский</a:t>
            </a:r>
          </a:p>
          <a:p>
            <a:pPr marL="285750" lvl="0" indent="-285750">
              <a:buFont typeface="Arial" panose="020B0604020202020204" pitchFamily="34" charset="0"/>
              <a:buChar char="•"/>
              <a:defRPr/>
            </a:pPr>
            <a:endParaRPr lang="ru-RU" dirty="0">
              <a:solidFill>
                <a:srgbClr val="002060"/>
              </a:solidFill>
              <a:cs typeface="Times New Roman" panose="02020603050405020304" pitchFamily="18" charset="0"/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9334292" y="1027906"/>
            <a:ext cx="2674828" cy="5593863"/>
          </a:xfrm>
          <a:prstGeom prst="roundRect">
            <a:avLst/>
          </a:prstGeom>
          <a:solidFill>
            <a:srgbClr val="6089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/>
              <a:t>Кластер 4</a:t>
            </a:r>
          </a:p>
          <a:p>
            <a:pPr lvl="0" algn="ctr"/>
            <a:endParaRPr lang="ru-RU" sz="2000" b="1" dirty="0"/>
          </a:p>
          <a:p>
            <a:pPr lvl="0" algn="ctr"/>
            <a:r>
              <a:rPr lang="ru-RU" sz="2000" b="1" dirty="0"/>
              <a:t>ММС отсутствует</a:t>
            </a:r>
          </a:p>
          <a:p>
            <a:pPr lvl="0" algn="ctr"/>
            <a:endParaRPr lang="ru-RU" sz="2000" dirty="0"/>
          </a:p>
          <a:p>
            <a:pPr algn="ctr"/>
            <a:endParaRPr lang="ru-RU" sz="3200" dirty="0"/>
          </a:p>
          <a:p>
            <a:pPr algn="ctr"/>
            <a:endParaRPr lang="ru-RU" sz="3200" dirty="0"/>
          </a:p>
          <a:p>
            <a:pPr algn="ctr"/>
            <a:endParaRPr lang="ru-RU" sz="3200" dirty="0"/>
          </a:p>
          <a:p>
            <a:pPr algn="ctr"/>
            <a:endParaRPr lang="ru-RU" sz="3200" dirty="0"/>
          </a:p>
          <a:p>
            <a:pPr algn="ctr"/>
            <a:endParaRPr lang="ru-RU" sz="3200" dirty="0"/>
          </a:p>
          <a:p>
            <a:pPr algn="ctr"/>
            <a:endParaRPr lang="ru-RU" sz="3200" dirty="0"/>
          </a:p>
          <a:p>
            <a:pPr algn="ctr"/>
            <a:endParaRPr lang="ru-RU" sz="3200" dirty="0"/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9334292" y="3428999"/>
            <a:ext cx="2674828" cy="3192770"/>
          </a:xfrm>
          <a:prstGeom prst="roundRect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lvl="0" indent="-285750">
              <a:buFont typeface="Arial" panose="020B0604020202020204" pitchFamily="34" charset="0"/>
              <a:buChar char="•"/>
              <a:defRPr/>
            </a:pPr>
            <a:endParaRPr lang="ru-RU" sz="2000" dirty="0">
              <a:solidFill>
                <a:schemeClr val="tx1"/>
              </a:solidFill>
              <a:cs typeface="Times New Roman" panose="02020603050405020304" pitchFamily="18" charset="0"/>
            </a:endParaRPr>
          </a:p>
          <a:p>
            <a:pPr lvl="0"/>
            <a:r>
              <a:rPr lang="ru-RU" sz="2000" dirty="0" err="1">
                <a:solidFill>
                  <a:srgbClr val="002060"/>
                </a:solidFill>
              </a:rPr>
              <a:t>Большесельский</a:t>
            </a:r>
            <a:r>
              <a:rPr lang="ru-RU" sz="2000" dirty="0">
                <a:solidFill>
                  <a:srgbClr val="002060"/>
                </a:solidFill>
              </a:rPr>
              <a:t> МР</a:t>
            </a:r>
          </a:p>
          <a:p>
            <a:pPr lvl="0"/>
            <a:r>
              <a:rPr lang="ru-RU" sz="2000" dirty="0" err="1">
                <a:solidFill>
                  <a:srgbClr val="002060"/>
                </a:solidFill>
              </a:rPr>
              <a:t>Мышкинский</a:t>
            </a:r>
            <a:r>
              <a:rPr lang="ru-RU" sz="2000" dirty="0">
                <a:solidFill>
                  <a:srgbClr val="002060"/>
                </a:solidFill>
              </a:rPr>
              <a:t> МР</a:t>
            </a:r>
          </a:p>
          <a:p>
            <a:pPr lvl="0"/>
            <a:r>
              <a:rPr lang="ru-RU" sz="2000" dirty="0">
                <a:solidFill>
                  <a:srgbClr val="002060"/>
                </a:solidFill>
              </a:rPr>
              <a:t>Некрасовский МР</a:t>
            </a:r>
          </a:p>
          <a:p>
            <a:pPr lvl="0"/>
            <a:r>
              <a:rPr lang="ru-RU" sz="2000" dirty="0">
                <a:solidFill>
                  <a:srgbClr val="002060"/>
                </a:solidFill>
              </a:rPr>
              <a:t>Ярославский МР</a:t>
            </a:r>
          </a:p>
        </p:txBody>
      </p:sp>
    </p:spTree>
    <p:extLst>
      <p:ext uri="{BB962C8B-B14F-4D97-AF65-F5344CB8AC3E}">
        <p14:creationId xmlns:p14="http://schemas.microsoft.com/office/powerpoint/2010/main" val="27088668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3">
                <a:lumMod val="5000"/>
                <a:lumOff val="95000"/>
              </a:schemeClr>
            </a:gs>
            <a:gs pos="74000">
              <a:schemeClr val="accent3">
                <a:lumMod val="45000"/>
                <a:lumOff val="55000"/>
              </a:schemeClr>
            </a:gs>
            <a:gs pos="83000">
              <a:schemeClr val="accent3">
                <a:lumMod val="45000"/>
                <a:lumOff val="55000"/>
              </a:schemeClr>
            </a:gs>
            <a:gs pos="100000">
              <a:schemeClr val="accent3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 txBox="1">
            <a:spLocks/>
          </p:cNvSpPr>
          <p:nvPr/>
        </p:nvSpPr>
        <p:spPr>
          <a:xfrm>
            <a:off x="0" y="0"/>
            <a:ext cx="12192000" cy="1153392"/>
          </a:xfrm>
          <a:prstGeom prst="rect">
            <a:avLst/>
          </a:prstGeom>
          <a:solidFill>
            <a:srgbClr val="6089CC"/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3600" b="1" dirty="0">
                <a:solidFill>
                  <a:schemeClr val="bg1"/>
                </a:solidFill>
              </a:rPr>
              <a:t>В рамках регионального проекта</a:t>
            </a:r>
          </a:p>
          <a:p>
            <a:pPr algn="ctr"/>
            <a:r>
              <a:rPr lang="ru-RU" sz="3600" b="1" dirty="0">
                <a:solidFill>
                  <a:schemeClr val="bg1"/>
                </a:solidFill>
              </a:rPr>
              <a:t>«Создание единой методической службы РСО»</a:t>
            </a:r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901563623"/>
              </p:ext>
            </p:extLst>
          </p:nvPr>
        </p:nvGraphicFramePr>
        <p:xfrm>
          <a:off x="311498" y="1258697"/>
          <a:ext cx="11314444" cy="559930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525497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3">
                <a:lumMod val="5000"/>
                <a:lumOff val="95000"/>
              </a:schemeClr>
            </a:gs>
            <a:gs pos="74000">
              <a:schemeClr val="accent3">
                <a:lumMod val="45000"/>
                <a:lumOff val="55000"/>
              </a:schemeClr>
            </a:gs>
            <a:gs pos="83000">
              <a:schemeClr val="accent3">
                <a:lumMod val="45000"/>
                <a:lumOff val="55000"/>
              </a:schemeClr>
            </a:gs>
            <a:gs pos="100000">
              <a:schemeClr val="accent3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0" y="0"/>
            <a:ext cx="12192000" cy="1153392"/>
          </a:xfrm>
          <a:prstGeom prst="rect">
            <a:avLst/>
          </a:prstGeom>
          <a:solidFill>
            <a:srgbClr val="6089CC"/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b="1" dirty="0">
                <a:solidFill>
                  <a:schemeClr val="bg1"/>
                </a:solidFill>
              </a:rPr>
              <a:t>Движение по решению задачи</a:t>
            </a:r>
          </a:p>
        </p:txBody>
      </p:sp>
      <p:sp>
        <p:nvSpPr>
          <p:cNvPr id="5" name="Прямоугольник с двумя скругленными соседними углами 4"/>
          <p:cNvSpPr/>
          <p:nvPr/>
        </p:nvSpPr>
        <p:spPr>
          <a:xfrm>
            <a:off x="0" y="5911995"/>
            <a:ext cx="2545773" cy="904009"/>
          </a:xfrm>
          <a:prstGeom prst="round2SameRect">
            <a:avLst/>
          </a:prstGeom>
          <a:solidFill>
            <a:srgbClr val="6089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chemeClr val="bg1"/>
                </a:solidFill>
              </a:rPr>
              <a:t>Задача 1- шаг 1:</a:t>
            </a:r>
          </a:p>
        </p:txBody>
      </p:sp>
      <p:sp>
        <p:nvSpPr>
          <p:cNvPr id="6" name="Стрелка вправо 5"/>
          <p:cNvSpPr/>
          <p:nvPr/>
        </p:nvSpPr>
        <p:spPr>
          <a:xfrm>
            <a:off x="3069644" y="6234870"/>
            <a:ext cx="561109" cy="415636"/>
          </a:xfrm>
          <a:prstGeom prst="rightArrow">
            <a:avLst/>
          </a:prstGeom>
          <a:solidFill>
            <a:srgbClr val="6089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с двумя скругленными противолежащими углами 6"/>
          <p:cNvSpPr/>
          <p:nvPr/>
        </p:nvSpPr>
        <p:spPr>
          <a:xfrm>
            <a:off x="3909577" y="5631874"/>
            <a:ext cx="7884104" cy="1205992"/>
          </a:xfrm>
          <a:prstGeom prst="round2DiagRect">
            <a:avLst/>
          </a:prstGeom>
          <a:solidFill>
            <a:srgbClr val="6089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600" b="1" dirty="0">
                <a:solidFill>
                  <a:schemeClr val="bg1"/>
                </a:solidFill>
              </a:rPr>
              <a:t>Выявление ключевых проблем </a:t>
            </a:r>
            <a:r>
              <a:rPr lang="ru-RU" sz="1600" dirty="0">
                <a:solidFill>
                  <a:schemeClr val="bg1"/>
                </a:solidFill>
              </a:rPr>
              <a:t>через </a:t>
            </a:r>
            <a:r>
              <a:rPr lang="ru-RU" sz="1600" dirty="0">
                <a:solidFill>
                  <a:schemeClr val="bg1"/>
                </a:solidFill>
                <a:cs typeface="Times New Roman" panose="02020603050405020304" pitchFamily="18" charset="0"/>
              </a:rPr>
              <a:t>проведение более глубокого анализа </a:t>
            </a:r>
            <a:r>
              <a:rPr lang="ru-RU" sz="1600" dirty="0">
                <a:solidFill>
                  <a:schemeClr val="bg1"/>
                </a:solidFill>
              </a:rPr>
              <a:t>:</a:t>
            </a:r>
          </a:p>
          <a:p>
            <a:r>
              <a:rPr lang="ru-RU" sz="1600" dirty="0">
                <a:solidFill>
                  <a:schemeClr val="bg1"/>
                </a:solidFill>
                <a:cs typeface="Times New Roman" panose="02020603050405020304" pitchFamily="18" charset="0"/>
              </a:rPr>
              <a:t>сильных и слабых сторон в организации методической работы МС </a:t>
            </a:r>
          </a:p>
          <a:p>
            <a:r>
              <a:rPr lang="ru-RU" sz="1600" dirty="0">
                <a:solidFill>
                  <a:schemeClr val="bg1"/>
                </a:solidFill>
                <a:cs typeface="Times New Roman" panose="02020603050405020304" pitchFamily="18" charset="0"/>
              </a:rPr>
              <a:t>образовательных результатов учащихся </a:t>
            </a:r>
          </a:p>
          <a:p>
            <a:r>
              <a:rPr lang="ru-RU" sz="1600" dirty="0">
                <a:solidFill>
                  <a:schemeClr val="bg1"/>
                </a:solidFill>
                <a:cs typeface="Times New Roman" panose="02020603050405020304" pitchFamily="18" charset="0"/>
              </a:rPr>
              <a:t>профессиональных дефицитов учителей и руководителей школ</a:t>
            </a:r>
            <a:endParaRPr lang="ru-RU" sz="1600" dirty="0">
              <a:solidFill>
                <a:schemeClr val="bg1"/>
              </a:solidFill>
            </a:endParaRPr>
          </a:p>
          <a:p>
            <a:pPr algn="ctr"/>
            <a:endParaRPr lang="ru-RU" dirty="0"/>
          </a:p>
        </p:txBody>
      </p:sp>
      <p:sp>
        <p:nvSpPr>
          <p:cNvPr id="8" name="Прямоугольник с двумя скругленными соседними углами 7"/>
          <p:cNvSpPr/>
          <p:nvPr/>
        </p:nvSpPr>
        <p:spPr>
          <a:xfrm>
            <a:off x="804425" y="4482591"/>
            <a:ext cx="2545773" cy="904009"/>
          </a:xfrm>
          <a:prstGeom prst="round2SameRect">
            <a:avLst/>
          </a:prstGeom>
          <a:solidFill>
            <a:srgbClr val="6089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chemeClr val="bg1"/>
                </a:solidFill>
              </a:rPr>
              <a:t>Задача 2 – шаг 2:</a:t>
            </a:r>
          </a:p>
        </p:txBody>
      </p:sp>
      <p:sp>
        <p:nvSpPr>
          <p:cNvPr id="9" name="Прямоугольник с двумя скругленными противолежащими углами 8"/>
          <p:cNvSpPr/>
          <p:nvPr/>
        </p:nvSpPr>
        <p:spPr>
          <a:xfrm>
            <a:off x="4530435" y="4401143"/>
            <a:ext cx="7294419" cy="1029784"/>
          </a:xfrm>
          <a:prstGeom prst="round2DiagRect">
            <a:avLst/>
          </a:prstGeom>
          <a:solidFill>
            <a:srgbClr val="6089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chemeClr val="bg1"/>
                </a:solidFill>
              </a:rPr>
              <a:t>Выделение основных приоритетов </a:t>
            </a:r>
            <a:r>
              <a:rPr lang="ru-RU" dirty="0">
                <a:solidFill>
                  <a:schemeClr val="bg1"/>
                </a:solidFill>
              </a:rPr>
              <a:t>- целевых ориентиров улучшений</a:t>
            </a:r>
          </a:p>
          <a:p>
            <a:r>
              <a:rPr lang="ru-RU" dirty="0">
                <a:solidFill>
                  <a:schemeClr val="bg1"/>
                </a:solidFill>
              </a:rPr>
              <a:t>Проектирование  структуры ММС</a:t>
            </a:r>
          </a:p>
          <a:p>
            <a:pPr algn="ctr"/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10" name="Прямоугольник с двумя скругленными соседними углами 9"/>
          <p:cNvSpPr/>
          <p:nvPr/>
        </p:nvSpPr>
        <p:spPr>
          <a:xfrm>
            <a:off x="1653885" y="3182316"/>
            <a:ext cx="2545773" cy="904009"/>
          </a:xfrm>
          <a:prstGeom prst="round2SameRect">
            <a:avLst/>
          </a:prstGeom>
          <a:solidFill>
            <a:srgbClr val="6089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chemeClr val="bg1"/>
                </a:solidFill>
              </a:rPr>
              <a:t>Задача 3 – шаг 3:</a:t>
            </a:r>
          </a:p>
          <a:p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11" name="Прямоугольник с двумя скругленными противолежащими углами 10"/>
          <p:cNvSpPr/>
          <p:nvPr/>
        </p:nvSpPr>
        <p:spPr>
          <a:xfrm>
            <a:off x="5237018" y="2899342"/>
            <a:ext cx="6587836" cy="1285007"/>
          </a:xfrm>
          <a:prstGeom prst="round2DiagRect">
            <a:avLst/>
          </a:prstGeom>
          <a:solidFill>
            <a:srgbClr val="6089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chemeClr val="bg1"/>
                </a:solidFill>
              </a:rPr>
              <a:t>Разработка плана действий </a:t>
            </a:r>
            <a:r>
              <a:rPr lang="ru-RU" dirty="0">
                <a:solidFill>
                  <a:schemeClr val="bg1"/>
                </a:solidFill>
              </a:rPr>
              <a:t>(дорожных карт)</a:t>
            </a:r>
          </a:p>
          <a:p>
            <a:r>
              <a:rPr lang="ru-RU" dirty="0">
                <a:solidFill>
                  <a:schemeClr val="bg1"/>
                </a:solidFill>
              </a:rPr>
              <a:t>разработка  и апробация структурно-функциональной модели ММС (каждого кластера)</a:t>
            </a:r>
          </a:p>
          <a:p>
            <a:endParaRPr lang="ru-RU" dirty="0"/>
          </a:p>
        </p:txBody>
      </p:sp>
      <p:sp>
        <p:nvSpPr>
          <p:cNvPr id="12" name="Прямоугольник с двумя скругленными соседними углами 11"/>
          <p:cNvSpPr/>
          <p:nvPr/>
        </p:nvSpPr>
        <p:spPr>
          <a:xfrm>
            <a:off x="3069644" y="1772180"/>
            <a:ext cx="2545773" cy="904009"/>
          </a:xfrm>
          <a:prstGeom prst="round2SameRect">
            <a:avLst/>
          </a:prstGeom>
          <a:solidFill>
            <a:srgbClr val="6089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chemeClr val="bg1"/>
                </a:solidFill>
              </a:rPr>
              <a:t>Задача 4 - шаг 4:</a:t>
            </a:r>
          </a:p>
          <a:p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13" name="Прямоугольник с двумя скругленными противолежащими углами 12"/>
          <p:cNvSpPr/>
          <p:nvPr/>
        </p:nvSpPr>
        <p:spPr>
          <a:xfrm>
            <a:off x="6550602" y="1715830"/>
            <a:ext cx="5274252" cy="904009"/>
          </a:xfrm>
          <a:prstGeom prst="round2DiagRect">
            <a:avLst/>
          </a:prstGeom>
          <a:solidFill>
            <a:srgbClr val="6089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chemeClr val="bg1"/>
                </a:solidFill>
              </a:rPr>
              <a:t>Разработка программы сопровождения ММС</a:t>
            </a:r>
          </a:p>
          <a:p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15" name="Стрелка вправо 14"/>
          <p:cNvSpPr/>
          <p:nvPr/>
        </p:nvSpPr>
        <p:spPr>
          <a:xfrm>
            <a:off x="3781422" y="4619620"/>
            <a:ext cx="561109" cy="415636"/>
          </a:xfrm>
          <a:prstGeom prst="rightArrow">
            <a:avLst/>
          </a:prstGeom>
          <a:solidFill>
            <a:srgbClr val="6089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Стрелка вправо 15"/>
          <p:cNvSpPr/>
          <p:nvPr/>
        </p:nvSpPr>
        <p:spPr>
          <a:xfrm>
            <a:off x="4499259" y="3426502"/>
            <a:ext cx="561109" cy="415636"/>
          </a:xfrm>
          <a:prstGeom prst="rightArrow">
            <a:avLst/>
          </a:prstGeom>
          <a:solidFill>
            <a:srgbClr val="6089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Стрелка вправо 16"/>
          <p:cNvSpPr/>
          <p:nvPr/>
        </p:nvSpPr>
        <p:spPr>
          <a:xfrm>
            <a:off x="5815445" y="2016366"/>
            <a:ext cx="561109" cy="415636"/>
          </a:xfrm>
          <a:prstGeom prst="rightArrow">
            <a:avLst/>
          </a:prstGeom>
          <a:solidFill>
            <a:srgbClr val="6089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805408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3">
                <a:lumMod val="5000"/>
                <a:lumOff val="95000"/>
              </a:schemeClr>
            </a:gs>
            <a:gs pos="74000">
              <a:schemeClr val="accent3">
                <a:lumMod val="45000"/>
                <a:lumOff val="55000"/>
              </a:schemeClr>
            </a:gs>
            <a:gs pos="83000">
              <a:schemeClr val="accent3">
                <a:lumMod val="45000"/>
                <a:lumOff val="55000"/>
              </a:schemeClr>
            </a:gs>
            <a:gs pos="100000">
              <a:schemeClr val="accent3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1" y="0"/>
            <a:ext cx="12192000" cy="829994"/>
          </a:xfrm>
          <a:solidFill>
            <a:srgbClr val="6089CC"/>
          </a:solidFill>
        </p:spPr>
        <p:txBody>
          <a:bodyPr>
            <a:normAutofit/>
          </a:bodyPr>
          <a:lstStyle/>
          <a:p>
            <a:pPr algn="ctr"/>
            <a:r>
              <a:rPr lang="ru-RU" sz="3200" b="1" dirty="0">
                <a:solidFill>
                  <a:schemeClr val="bg1"/>
                </a:solidFill>
              </a:rPr>
              <a:t>Мероприятия в рамках решаемой задачи</a:t>
            </a:r>
          </a:p>
        </p:txBody>
      </p:sp>
      <p:graphicFrame>
        <p:nvGraphicFramePr>
          <p:cNvPr id="8" name="Схема 7">
            <a:extLst>
              <a:ext uri="{FF2B5EF4-FFF2-40B4-BE49-F238E27FC236}">
                <a16:creationId xmlns:a16="http://schemas.microsoft.com/office/drawing/2014/main" id="{B417D44C-A3B9-4B96-94FD-68247361639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573652772"/>
              </p:ext>
            </p:extLst>
          </p:nvPr>
        </p:nvGraphicFramePr>
        <p:xfrm>
          <a:off x="485613" y="1201117"/>
          <a:ext cx="11432584" cy="556389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10" name="Прямая соединительная линия 9">
            <a:extLst>
              <a:ext uri="{FF2B5EF4-FFF2-40B4-BE49-F238E27FC236}">
                <a16:creationId xmlns:a16="http://schemas.microsoft.com/office/drawing/2014/main" id="{3790AB94-A9DB-4CC3-A5F5-9DDB1789F3BD}"/>
              </a:ext>
            </a:extLst>
          </p:cNvPr>
          <p:cNvCxnSpPr/>
          <p:nvPr/>
        </p:nvCxnSpPr>
        <p:spPr>
          <a:xfrm>
            <a:off x="4391186" y="5393411"/>
            <a:ext cx="340962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018254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3">
                <a:lumMod val="5000"/>
                <a:lumOff val="95000"/>
              </a:schemeClr>
            </a:gs>
            <a:gs pos="74000">
              <a:schemeClr val="accent3">
                <a:lumMod val="45000"/>
                <a:lumOff val="55000"/>
              </a:schemeClr>
            </a:gs>
            <a:gs pos="83000">
              <a:schemeClr val="accent3">
                <a:lumMod val="45000"/>
                <a:lumOff val="55000"/>
              </a:schemeClr>
            </a:gs>
            <a:gs pos="100000">
              <a:schemeClr val="accent3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https://utraining.ru/wp-content/uploads/2019/09/14.-levin-k.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182" y="2183347"/>
            <a:ext cx="5863988" cy="4541148"/>
          </a:xfrm>
          <a:prstGeom prst="rect">
            <a:avLst/>
          </a:prstGeom>
          <a:noFill/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6168788" y="2183347"/>
            <a:ext cx="5677468" cy="830997"/>
          </a:xfrm>
          <a:prstGeom prst="rect">
            <a:avLst/>
          </a:prstGeom>
          <a:solidFill>
            <a:schemeClr val="bg2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>
                <a:ln/>
                <a:solidFill>
                  <a:srgbClr val="C00000"/>
                </a:solidFill>
                <a:latin typeface="+mj-lt"/>
                <a:cs typeface="Times New Roman" panose="02020603050405020304" pitchFamily="18" charset="0"/>
              </a:rPr>
              <a:t>Модель управления изменениями</a:t>
            </a:r>
            <a:br>
              <a:rPr lang="ru-RU" sz="2400" b="1" dirty="0">
                <a:ln/>
                <a:solidFill>
                  <a:srgbClr val="C00000"/>
                </a:solidFill>
                <a:latin typeface="+mj-lt"/>
                <a:cs typeface="Times New Roman" panose="02020603050405020304" pitchFamily="18" charset="0"/>
              </a:rPr>
            </a:br>
            <a:r>
              <a:rPr lang="ru-RU" sz="2400" b="1" dirty="0">
                <a:ln/>
                <a:solidFill>
                  <a:srgbClr val="C00000"/>
                </a:solidFill>
                <a:latin typeface="+mj-lt"/>
                <a:cs typeface="Times New Roman" panose="02020603050405020304" pitchFamily="18" charset="0"/>
              </a:rPr>
              <a:t>«Разморозь, Измени, Заморозь»</a:t>
            </a:r>
          </a:p>
        </p:txBody>
      </p:sp>
      <p:pic>
        <p:nvPicPr>
          <p:cNvPr id="2054" name="Picture 6" descr="https://avatars.mds.yandex.net/get-zen_doc/248942/pub_5ada0164db0cd9e647354186_5ada0417d7bf21915ec3b8ff/scale_120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39385" y="3507003"/>
            <a:ext cx="5336274" cy="3081433"/>
          </a:xfrm>
          <a:prstGeom prst="rect">
            <a:avLst/>
          </a:prstGeom>
          <a:noFill/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Заголовок 1">
            <a:extLst>
              <a:ext uri="{FF2B5EF4-FFF2-40B4-BE49-F238E27FC236}">
                <a16:creationId xmlns:a16="http://schemas.microsoft.com/office/drawing/2014/main" id="{2CA4EA0C-D6B4-4376-A674-9D9BE866CE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829994"/>
          </a:xfrm>
          <a:solidFill>
            <a:srgbClr val="6089CC"/>
          </a:solidFill>
        </p:spPr>
        <p:txBody>
          <a:bodyPr>
            <a:normAutofit/>
          </a:bodyPr>
          <a:lstStyle/>
          <a:p>
            <a:pPr algn="ctr"/>
            <a:r>
              <a:rPr lang="ru-RU" sz="3200" b="1" dirty="0">
                <a:solidFill>
                  <a:schemeClr val="bg1"/>
                </a:solidFill>
              </a:rPr>
              <a:t>Логика движения к цели</a:t>
            </a:r>
          </a:p>
        </p:txBody>
      </p:sp>
    </p:spTree>
    <p:extLst>
      <p:ext uri="{BB962C8B-B14F-4D97-AF65-F5344CB8AC3E}">
        <p14:creationId xmlns:p14="http://schemas.microsoft.com/office/powerpoint/2010/main" val="12879876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3">
                <a:lumMod val="5000"/>
                <a:lumOff val="95000"/>
              </a:schemeClr>
            </a:gs>
            <a:gs pos="74000">
              <a:schemeClr val="accent3">
                <a:lumMod val="45000"/>
                <a:lumOff val="55000"/>
              </a:schemeClr>
            </a:gs>
            <a:gs pos="83000">
              <a:schemeClr val="accent3">
                <a:lumMod val="45000"/>
                <a:lumOff val="55000"/>
              </a:schemeClr>
            </a:gs>
            <a:gs pos="100000">
              <a:schemeClr val="accent3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896723" y="1815219"/>
            <a:ext cx="7481134" cy="174134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>
                <a:solidFill>
                  <a:schemeClr val="accent1">
                    <a:lumMod val="50000"/>
                  </a:schemeClr>
                </a:solidFill>
                <a:cs typeface="Times New Roman" panose="02020603050405020304" pitchFamily="18" charset="0"/>
              </a:rPr>
              <a:t>1 фаза: Разморозь</a:t>
            </a:r>
          </a:p>
          <a:p>
            <a:r>
              <a:rPr lang="ru-RU" sz="2400" dirty="0">
                <a:solidFill>
                  <a:schemeClr val="accent1">
                    <a:lumMod val="50000"/>
                  </a:schemeClr>
                </a:solidFill>
                <a:cs typeface="Times New Roman" panose="02020603050405020304" pitchFamily="18" charset="0"/>
              </a:rPr>
              <a:t>Подготовка к переменам </a:t>
            </a:r>
          </a:p>
          <a:p>
            <a:r>
              <a:rPr lang="ru-RU" sz="2400" dirty="0">
                <a:solidFill>
                  <a:schemeClr val="accent1">
                    <a:lumMod val="50000"/>
                  </a:schemeClr>
                </a:solidFill>
                <a:cs typeface="Times New Roman" panose="02020603050405020304" pitchFamily="18" charset="0"/>
              </a:rPr>
              <a:t>Включает в себя осознание и готовность двигаться вне нашей «комфортной зоны»</a:t>
            </a:r>
            <a:br>
              <a:rPr lang="ru-RU" sz="2400" dirty="0">
                <a:solidFill>
                  <a:schemeClr val="accent1">
                    <a:lumMod val="50000"/>
                  </a:schemeClr>
                </a:solidFill>
                <a:cs typeface="Times New Roman" panose="02020603050405020304" pitchFamily="18" charset="0"/>
              </a:rPr>
            </a:br>
            <a:endParaRPr lang="ru-RU" sz="2400" dirty="0">
              <a:solidFill>
                <a:schemeClr val="accent1">
                  <a:lumMod val="50000"/>
                </a:schemeClr>
              </a:solidFill>
              <a:cs typeface="Times New Roman" panose="02020603050405020304" pitchFamily="18" charset="0"/>
            </a:endParaRPr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B0BC8153-EFB9-4462-9274-8451472EDD9F}"/>
              </a:ext>
            </a:extLst>
          </p:cNvPr>
          <p:cNvSpPr/>
          <p:nvPr/>
        </p:nvSpPr>
        <p:spPr>
          <a:xfrm>
            <a:off x="838199" y="3805963"/>
            <a:ext cx="7539657" cy="133991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>
                <a:solidFill>
                  <a:schemeClr val="accent1">
                    <a:lumMod val="50000"/>
                  </a:schemeClr>
                </a:solidFill>
                <a:cs typeface="Times New Roman" panose="02020603050405020304" pitchFamily="18" charset="0"/>
              </a:rPr>
              <a:t>2 фаза «Измени» </a:t>
            </a:r>
          </a:p>
          <a:p>
            <a:r>
              <a:rPr lang="ru-RU" sz="2400" dirty="0">
                <a:solidFill>
                  <a:schemeClr val="accent1">
                    <a:lumMod val="50000"/>
                  </a:schemeClr>
                </a:solidFill>
                <a:cs typeface="Times New Roman" panose="02020603050405020304" pitchFamily="18" charset="0"/>
              </a:rPr>
              <a:t>Проектирование и апробация изменений - процесс  перехода из прежнего состояния в новое</a:t>
            </a:r>
          </a:p>
        </p:txBody>
      </p:sp>
      <p:sp>
        <p:nvSpPr>
          <p:cNvPr id="8" name="Стрелка вниз 7"/>
          <p:cNvSpPr/>
          <p:nvPr/>
        </p:nvSpPr>
        <p:spPr>
          <a:xfrm>
            <a:off x="7588530" y="3226733"/>
            <a:ext cx="697116" cy="748358"/>
          </a:xfrm>
          <a:prstGeom prst="downArrow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id="{D0D4DF67-9368-4E84-A1C3-0B9067DF304E}"/>
              </a:ext>
            </a:extLst>
          </p:cNvPr>
          <p:cNvSpPr/>
          <p:nvPr/>
        </p:nvSpPr>
        <p:spPr>
          <a:xfrm>
            <a:off x="728420" y="5366216"/>
            <a:ext cx="7649436" cy="13255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ru-RU" sz="2400" dirty="0">
                <a:solidFill>
                  <a:schemeClr val="accent5">
                    <a:lumMod val="50000"/>
                  </a:schemeClr>
                </a:solidFill>
              </a:rPr>
              <a:t>3 фаза «Заморозь»</a:t>
            </a:r>
          </a:p>
          <a:p>
            <a:r>
              <a:rPr lang="ru-RU" sz="2400" dirty="0">
                <a:solidFill>
                  <a:schemeClr val="accent1">
                    <a:lumMod val="50000"/>
                  </a:schemeClr>
                </a:solidFill>
                <a:cs typeface="Times New Roman" panose="02020603050405020304" pitchFamily="18" charset="0"/>
              </a:rPr>
              <a:t>Закрепление  изменений - установка стабильности после того, как изменение произошло 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endParaRPr lang="ru-RU" sz="2000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13" name="Стрелка вниз 7">
            <a:extLst>
              <a:ext uri="{FF2B5EF4-FFF2-40B4-BE49-F238E27FC236}">
                <a16:creationId xmlns:a16="http://schemas.microsoft.com/office/drawing/2014/main" id="{B35DDEAF-3172-42CA-AE2A-15625E365549}"/>
              </a:ext>
            </a:extLst>
          </p:cNvPr>
          <p:cNvSpPr/>
          <p:nvPr/>
        </p:nvSpPr>
        <p:spPr>
          <a:xfrm>
            <a:off x="7588530" y="4881867"/>
            <a:ext cx="697116" cy="748358"/>
          </a:xfrm>
          <a:prstGeom prst="downArrow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37088" y="1307566"/>
            <a:ext cx="3358189" cy="2316177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4" name="Заголовок 1">
            <a:extLst>
              <a:ext uri="{FF2B5EF4-FFF2-40B4-BE49-F238E27FC236}">
                <a16:creationId xmlns:a16="http://schemas.microsoft.com/office/drawing/2014/main" id="{BDA3D93C-521C-4EDE-BF6B-68F0B36B4E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829994"/>
          </a:xfrm>
          <a:solidFill>
            <a:srgbClr val="6089CC"/>
          </a:solidFill>
        </p:spPr>
        <p:txBody>
          <a:bodyPr>
            <a:normAutofit fontScale="90000"/>
          </a:bodyPr>
          <a:lstStyle/>
          <a:p>
            <a:pPr algn="ctr"/>
            <a:r>
              <a:rPr lang="ru-RU" sz="3200" b="1" dirty="0">
                <a:ln/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Модель управления изменениями</a:t>
            </a:r>
            <a:br>
              <a:rPr lang="ru-RU" sz="3200" b="1" dirty="0">
                <a:ln/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b="1" dirty="0">
                <a:ln/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«Разморозь, Измени, Заморозь или снова «Заморозь»</a:t>
            </a:r>
          </a:p>
        </p:txBody>
      </p:sp>
    </p:spTree>
    <p:extLst>
      <p:ext uri="{BB962C8B-B14F-4D97-AF65-F5344CB8AC3E}">
        <p14:creationId xmlns:p14="http://schemas.microsoft.com/office/powerpoint/2010/main" val="19592745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3">
                <a:lumMod val="5000"/>
                <a:lumOff val="95000"/>
              </a:schemeClr>
            </a:gs>
            <a:gs pos="74000">
              <a:schemeClr val="accent3">
                <a:lumMod val="45000"/>
                <a:lumOff val="55000"/>
              </a:schemeClr>
            </a:gs>
            <a:gs pos="83000">
              <a:schemeClr val="accent3">
                <a:lumMod val="45000"/>
                <a:lumOff val="55000"/>
              </a:schemeClr>
            </a:gs>
            <a:gs pos="100000">
              <a:schemeClr val="accent3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Блок-схема: узел 3"/>
          <p:cNvSpPr/>
          <p:nvPr/>
        </p:nvSpPr>
        <p:spPr>
          <a:xfrm>
            <a:off x="188350" y="5887361"/>
            <a:ext cx="561314" cy="543208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1</a:t>
            </a:r>
          </a:p>
        </p:txBody>
      </p:sp>
      <p:sp>
        <p:nvSpPr>
          <p:cNvPr id="5" name="Блок-схема: узел 4"/>
          <p:cNvSpPr/>
          <p:nvPr/>
        </p:nvSpPr>
        <p:spPr>
          <a:xfrm>
            <a:off x="191001" y="3882356"/>
            <a:ext cx="561314" cy="543208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2</a:t>
            </a:r>
          </a:p>
        </p:txBody>
      </p:sp>
      <p:sp>
        <p:nvSpPr>
          <p:cNvPr id="6" name="Блок-схема: узел 5"/>
          <p:cNvSpPr/>
          <p:nvPr/>
        </p:nvSpPr>
        <p:spPr>
          <a:xfrm>
            <a:off x="213430" y="1564990"/>
            <a:ext cx="561314" cy="543208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3</a:t>
            </a:r>
          </a:p>
        </p:txBody>
      </p:sp>
      <p:sp>
        <p:nvSpPr>
          <p:cNvPr id="7" name="Стрелка вверх 6"/>
          <p:cNvSpPr/>
          <p:nvPr/>
        </p:nvSpPr>
        <p:spPr>
          <a:xfrm>
            <a:off x="387328" y="4865417"/>
            <a:ext cx="168660" cy="853695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Стрелка вверх 7"/>
          <p:cNvSpPr/>
          <p:nvPr/>
        </p:nvSpPr>
        <p:spPr>
          <a:xfrm>
            <a:off x="381211" y="2439009"/>
            <a:ext cx="181071" cy="862393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TextBox 12"/>
          <p:cNvSpPr txBox="1"/>
          <p:nvPr/>
        </p:nvSpPr>
        <p:spPr>
          <a:xfrm>
            <a:off x="904347" y="5124416"/>
            <a:ext cx="41283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>
                <a:solidFill>
                  <a:schemeClr val="accent1">
                    <a:lumMod val="50000"/>
                  </a:schemeClr>
                </a:solidFill>
              </a:rPr>
              <a:t>Проблемный анализ (прошлое)</a:t>
            </a: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904347" y="5656249"/>
            <a:ext cx="1785042" cy="78825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/>
              <a:t>Проблема</a:t>
            </a: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2998755" y="5808198"/>
            <a:ext cx="1620366" cy="484356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accent5">
                    <a:lumMod val="50000"/>
                  </a:schemeClr>
                </a:solidFill>
              </a:rPr>
              <a:t>Описание разрыва </a:t>
            </a: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2921536" y="3662580"/>
            <a:ext cx="1732230" cy="50068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accent5">
                    <a:lumMod val="50000"/>
                  </a:schemeClr>
                </a:solidFill>
              </a:rPr>
              <a:t>Структура</a:t>
            </a:r>
          </a:p>
          <a:p>
            <a:pPr algn="ctr"/>
            <a:r>
              <a:rPr lang="ru-RU" b="1" dirty="0">
                <a:solidFill>
                  <a:schemeClr val="accent5">
                    <a:lumMod val="50000"/>
                  </a:schemeClr>
                </a:solidFill>
              </a:rPr>
              <a:t>задач</a:t>
            </a: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985584" y="3697118"/>
            <a:ext cx="1703560" cy="48807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/>
              <a:t>Задачи</a:t>
            </a:r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5000151" y="4318522"/>
            <a:ext cx="1764966" cy="467813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accent5">
                    <a:lumMod val="50000"/>
                  </a:schemeClr>
                </a:solidFill>
              </a:rPr>
              <a:t>Формулировка цели</a:t>
            </a:r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2968537" y="4339479"/>
            <a:ext cx="1732230" cy="467812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accent5">
                    <a:lumMod val="50000"/>
                  </a:schemeClr>
                </a:solidFill>
              </a:rPr>
              <a:t>Образ желаемого</a:t>
            </a:r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985584" y="4362219"/>
            <a:ext cx="1703560" cy="50319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/>
              <a:t>Цель</a:t>
            </a:r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6871581" y="3625923"/>
            <a:ext cx="1686501" cy="547675"/>
          </a:xfrm>
          <a:prstGeom prst="roundRect">
            <a:avLst>
              <a:gd name="adj" fmla="val 5096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accent5">
                    <a:lumMod val="50000"/>
                  </a:schemeClr>
                </a:solidFill>
              </a:rPr>
              <a:t>Критерии достижения</a:t>
            </a:r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5000151" y="3665884"/>
            <a:ext cx="1670365" cy="488076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accent5">
                    <a:lumMod val="50000"/>
                  </a:schemeClr>
                </a:solidFill>
              </a:rPr>
              <a:t>Ожидаемые результаты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1023042" y="3157104"/>
            <a:ext cx="584853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>
                <a:solidFill>
                  <a:schemeClr val="accent1">
                    <a:lumMod val="50000"/>
                  </a:schemeClr>
                </a:solidFill>
              </a:rPr>
              <a:t>Целеполагание (Будущее)</a:t>
            </a:r>
          </a:p>
        </p:txBody>
      </p:sp>
      <p:sp>
        <p:nvSpPr>
          <p:cNvPr id="26" name="Стрелка вправо 25"/>
          <p:cNvSpPr/>
          <p:nvPr/>
        </p:nvSpPr>
        <p:spPr>
          <a:xfrm>
            <a:off x="6670516" y="4425679"/>
            <a:ext cx="561315" cy="253497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bg1"/>
              </a:solidFill>
            </a:endParaRPr>
          </a:p>
        </p:txBody>
      </p:sp>
      <p:sp>
        <p:nvSpPr>
          <p:cNvPr id="27" name="Скругленный прямоугольник 26"/>
          <p:cNvSpPr/>
          <p:nvPr/>
        </p:nvSpPr>
        <p:spPr>
          <a:xfrm>
            <a:off x="1044921" y="2578765"/>
            <a:ext cx="1703560" cy="48807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200" b="1" dirty="0"/>
              <a:t>Изменения</a:t>
            </a:r>
          </a:p>
        </p:txBody>
      </p:sp>
      <p:sp>
        <p:nvSpPr>
          <p:cNvPr id="28" name="Скругленный прямоугольник 27"/>
          <p:cNvSpPr/>
          <p:nvPr/>
        </p:nvSpPr>
        <p:spPr>
          <a:xfrm>
            <a:off x="1065170" y="1329381"/>
            <a:ext cx="1663064" cy="48807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/>
              <a:t>Риски</a:t>
            </a:r>
          </a:p>
        </p:txBody>
      </p:sp>
      <p:sp>
        <p:nvSpPr>
          <p:cNvPr id="29" name="Скругленный прямоугольник 28"/>
          <p:cNvSpPr/>
          <p:nvPr/>
        </p:nvSpPr>
        <p:spPr>
          <a:xfrm>
            <a:off x="1043942" y="1939762"/>
            <a:ext cx="1703560" cy="48807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/>
              <a:t>Ресурсы </a:t>
            </a:r>
          </a:p>
        </p:txBody>
      </p:sp>
      <p:sp>
        <p:nvSpPr>
          <p:cNvPr id="30" name="Скругленный прямоугольник 29"/>
          <p:cNvSpPr/>
          <p:nvPr/>
        </p:nvSpPr>
        <p:spPr>
          <a:xfrm>
            <a:off x="10018211" y="2521564"/>
            <a:ext cx="1732230" cy="50068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accent5">
                    <a:lumMod val="50000"/>
                  </a:schemeClr>
                </a:solidFill>
              </a:rPr>
              <a:t>Схема контроля</a:t>
            </a:r>
          </a:p>
        </p:txBody>
      </p:sp>
      <p:sp>
        <p:nvSpPr>
          <p:cNvPr id="31" name="Скругленный прямоугольник 30"/>
          <p:cNvSpPr/>
          <p:nvPr/>
        </p:nvSpPr>
        <p:spPr>
          <a:xfrm>
            <a:off x="8213453" y="2521564"/>
            <a:ext cx="1732230" cy="50068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accent5">
                    <a:lumMod val="50000"/>
                  </a:schemeClr>
                </a:solidFill>
              </a:rPr>
              <a:t>План</a:t>
            </a:r>
          </a:p>
        </p:txBody>
      </p:sp>
      <p:sp>
        <p:nvSpPr>
          <p:cNvPr id="32" name="Скругленный прямоугольник 31"/>
          <p:cNvSpPr/>
          <p:nvPr/>
        </p:nvSpPr>
        <p:spPr>
          <a:xfrm>
            <a:off x="6408695" y="2567051"/>
            <a:ext cx="1732230" cy="50068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accent5">
                    <a:lumMod val="50000"/>
                  </a:schemeClr>
                </a:solidFill>
              </a:rPr>
              <a:t>Исполнительская схема</a:t>
            </a:r>
          </a:p>
        </p:txBody>
      </p:sp>
      <p:sp>
        <p:nvSpPr>
          <p:cNvPr id="33" name="Скругленный прямоугольник 32"/>
          <p:cNvSpPr/>
          <p:nvPr/>
        </p:nvSpPr>
        <p:spPr>
          <a:xfrm>
            <a:off x="4619121" y="2568807"/>
            <a:ext cx="1732230" cy="50068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accent5">
                    <a:lumMod val="50000"/>
                  </a:schemeClr>
                </a:solidFill>
              </a:rPr>
              <a:t>Процессная схема</a:t>
            </a:r>
          </a:p>
        </p:txBody>
      </p:sp>
      <p:sp>
        <p:nvSpPr>
          <p:cNvPr id="34" name="Скругленный прямоугольник 33"/>
          <p:cNvSpPr/>
          <p:nvPr/>
        </p:nvSpPr>
        <p:spPr>
          <a:xfrm>
            <a:off x="2817686" y="2587707"/>
            <a:ext cx="1732230" cy="50068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accent5">
                    <a:lumMod val="50000"/>
                  </a:schemeClr>
                </a:solidFill>
              </a:rPr>
              <a:t>Организационная схема</a:t>
            </a:r>
          </a:p>
        </p:txBody>
      </p:sp>
      <p:sp>
        <p:nvSpPr>
          <p:cNvPr id="35" name="Скругленный прямоугольник 34"/>
          <p:cNvSpPr/>
          <p:nvPr/>
        </p:nvSpPr>
        <p:spPr>
          <a:xfrm>
            <a:off x="6481223" y="1312030"/>
            <a:ext cx="1732230" cy="50068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accent5">
                    <a:lumMod val="50000"/>
                  </a:schemeClr>
                </a:solidFill>
              </a:rPr>
              <a:t>Меры минимизации</a:t>
            </a:r>
          </a:p>
        </p:txBody>
      </p:sp>
      <p:sp>
        <p:nvSpPr>
          <p:cNvPr id="36" name="Скругленный прямоугольник 35"/>
          <p:cNvSpPr/>
          <p:nvPr/>
        </p:nvSpPr>
        <p:spPr>
          <a:xfrm>
            <a:off x="4676465" y="1312030"/>
            <a:ext cx="1732230" cy="50068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accent5">
                    <a:lumMod val="50000"/>
                  </a:schemeClr>
                </a:solidFill>
              </a:rPr>
              <a:t>Риски</a:t>
            </a:r>
          </a:p>
          <a:p>
            <a:pPr algn="ctr"/>
            <a:r>
              <a:rPr lang="ru-RU" b="1" dirty="0">
                <a:solidFill>
                  <a:schemeClr val="accent5">
                    <a:lumMod val="50000"/>
                  </a:schemeClr>
                </a:solidFill>
              </a:rPr>
              <a:t>реализации</a:t>
            </a:r>
          </a:p>
        </p:txBody>
      </p:sp>
      <p:sp>
        <p:nvSpPr>
          <p:cNvPr id="37" name="Скругленный прямоугольник 36"/>
          <p:cNvSpPr/>
          <p:nvPr/>
        </p:nvSpPr>
        <p:spPr>
          <a:xfrm>
            <a:off x="2831420" y="1328770"/>
            <a:ext cx="1732230" cy="50068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accent5">
                    <a:lumMod val="50000"/>
                  </a:schemeClr>
                </a:solidFill>
              </a:rPr>
              <a:t>Риски внедрения</a:t>
            </a:r>
          </a:p>
        </p:txBody>
      </p:sp>
      <p:sp>
        <p:nvSpPr>
          <p:cNvPr id="38" name="Скругленный прямоугольник 37"/>
          <p:cNvSpPr/>
          <p:nvPr/>
        </p:nvSpPr>
        <p:spPr>
          <a:xfrm>
            <a:off x="8235563" y="1933456"/>
            <a:ext cx="1732230" cy="50068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accent5">
                    <a:lumMod val="50000"/>
                  </a:schemeClr>
                </a:solidFill>
              </a:rPr>
              <a:t>Временные ресурсы</a:t>
            </a:r>
          </a:p>
        </p:txBody>
      </p:sp>
      <p:sp>
        <p:nvSpPr>
          <p:cNvPr id="39" name="Скругленный прямоугольник 38"/>
          <p:cNvSpPr/>
          <p:nvPr/>
        </p:nvSpPr>
        <p:spPr>
          <a:xfrm>
            <a:off x="6433149" y="1915290"/>
            <a:ext cx="1732230" cy="50068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accent5">
                    <a:lumMod val="50000"/>
                  </a:schemeClr>
                </a:solidFill>
              </a:rPr>
              <a:t>Человеческие ресурсы</a:t>
            </a:r>
          </a:p>
        </p:txBody>
      </p:sp>
      <p:sp>
        <p:nvSpPr>
          <p:cNvPr id="40" name="Скругленный прямоугольник 39"/>
          <p:cNvSpPr/>
          <p:nvPr/>
        </p:nvSpPr>
        <p:spPr>
          <a:xfrm>
            <a:off x="4653766" y="1895108"/>
            <a:ext cx="1732230" cy="50068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accent5">
                    <a:lumMod val="50000"/>
                  </a:schemeClr>
                </a:solidFill>
              </a:rPr>
              <a:t>Финансовые ресурсы</a:t>
            </a:r>
          </a:p>
        </p:txBody>
      </p:sp>
      <p:sp>
        <p:nvSpPr>
          <p:cNvPr id="41" name="Скругленный прямоугольник 40"/>
          <p:cNvSpPr/>
          <p:nvPr/>
        </p:nvSpPr>
        <p:spPr>
          <a:xfrm>
            <a:off x="2817686" y="1908776"/>
            <a:ext cx="1732230" cy="50068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accent5">
                    <a:lumMod val="50000"/>
                  </a:schemeClr>
                </a:solidFill>
              </a:rPr>
              <a:t>Нормативные ресурсы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1065170" y="738739"/>
            <a:ext cx="653567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200" b="1" dirty="0">
                <a:solidFill>
                  <a:schemeClr val="accent1">
                    <a:lumMod val="50000"/>
                  </a:schemeClr>
                </a:solidFill>
              </a:rPr>
              <a:t>Моделирование</a:t>
            </a:r>
            <a:r>
              <a:rPr lang="ru-RU" dirty="0"/>
              <a:t> </a:t>
            </a:r>
            <a:r>
              <a:rPr lang="ru-RU" sz="2200" b="1" dirty="0">
                <a:solidFill>
                  <a:schemeClr val="accent1">
                    <a:lumMod val="50000"/>
                  </a:schemeClr>
                </a:solidFill>
              </a:rPr>
              <a:t>(переход)</a:t>
            </a:r>
          </a:p>
        </p:txBody>
      </p:sp>
      <p:sp>
        <p:nvSpPr>
          <p:cNvPr id="43" name="Стрелка вправо 42"/>
          <p:cNvSpPr/>
          <p:nvPr/>
        </p:nvSpPr>
        <p:spPr>
          <a:xfrm>
            <a:off x="11606440" y="2690646"/>
            <a:ext cx="433057" cy="253497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bg1"/>
              </a:solidFill>
            </a:endParaRPr>
          </a:p>
        </p:txBody>
      </p:sp>
      <p:sp>
        <p:nvSpPr>
          <p:cNvPr id="44" name="Стрелка вправо 43"/>
          <p:cNvSpPr/>
          <p:nvPr/>
        </p:nvSpPr>
        <p:spPr>
          <a:xfrm>
            <a:off x="8455456" y="3783173"/>
            <a:ext cx="561315" cy="253497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bg1"/>
              </a:solidFill>
            </a:endParaRPr>
          </a:p>
        </p:txBody>
      </p:sp>
      <p:sp>
        <p:nvSpPr>
          <p:cNvPr id="45" name="Стрелка вправо 44"/>
          <p:cNvSpPr/>
          <p:nvPr/>
        </p:nvSpPr>
        <p:spPr>
          <a:xfrm>
            <a:off x="9859468" y="2057051"/>
            <a:ext cx="561315" cy="253497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bg1"/>
              </a:solidFill>
            </a:endParaRPr>
          </a:p>
        </p:txBody>
      </p:sp>
      <p:sp>
        <p:nvSpPr>
          <p:cNvPr id="25" name="Стрелка вправо 24"/>
          <p:cNvSpPr/>
          <p:nvPr/>
        </p:nvSpPr>
        <p:spPr>
          <a:xfrm>
            <a:off x="8076268" y="1456420"/>
            <a:ext cx="561315" cy="253497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bg1"/>
              </a:solidFill>
            </a:endParaRPr>
          </a:p>
        </p:txBody>
      </p:sp>
      <p:sp>
        <p:nvSpPr>
          <p:cNvPr id="46" name="Заголовок 1">
            <a:extLst>
              <a:ext uri="{FF2B5EF4-FFF2-40B4-BE49-F238E27FC236}">
                <a16:creationId xmlns:a16="http://schemas.microsoft.com/office/drawing/2014/main" id="{B2E8E3BD-B58D-45EB-B9A6-3071A1D5E743}"/>
              </a:ext>
            </a:extLst>
          </p:cNvPr>
          <p:cNvSpPr txBox="1">
            <a:spLocks/>
          </p:cNvSpPr>
          <p:nvPr/>
        </p:nvSpPr>
        <p:spPr>
          <a:xfrm>
            <a:off x="-1" y="0"/>
            <a:ext cx="12192000" cy="829994"/>
          </a:xfrm>
          <a:prstGeom prst="rect">
            <a:avLst/>
          </a:prstGeom>
          <a:solidFill>
            <a:srgbClr val="6089CC"/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3200" b="1">
                <a:solidFill>
                  <a:schemeClr val="bg1"/>
                </a:solidFill>
              </a:rPr>
              <a:t>Логика движения к цели</a:t>
            </a:r>
            <a:endParaRPr lang="ru-RU" sz="3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5151470"/>
      </p:ext>
    </p:extLst>
  </p:cSld>
  <p:clrMapOvr>
    <a:masterClrMapping/>
  </p:clrMapOvr>
</p:sld>
</file>

<file path=ppt/theme/theme1.xml><?xml version="1.0" encoding="utf-8"?>
<a:theme xmlns:a="http://schemas.openxmlformats.org/drawingml/2006/main" name="2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5349</TotalTime>
  <Words>660</Words>
  <Application>Microsoft Office PowerPoint</Application>
  <PresentationFormat>Широкоэкранный</PresentationFormat>
  <Paragraphs>167</Paragraphs>
  <Slides>10</Slides>
  <Notes>5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6" baseType="lpstr">
      <vt:lpstr>Arial</vt:lpstr>
      <vt:lpstr>Calibri</vt:lpstr>
      <vt:lpstr>Calibri Light</vt:lpstr>
      <vt:lpstr>Times New Roman</vt:lpstr>
      <vt:lpstr>Wingdings</vt:lpstr>
      <vt:lpstr>2_Тема Office</vt:lpstr>
      <vt:lpstr>В рамках регионального проекта «Создание единой методической службы РСО» </vt:lpstr>
      <vt:lpstr>Презентация PowerPoint</vt:lpstr>
      <vt:lpstr>Презентация PowerPoint</vt:lpstr>
      <vt:lpstr>Презентация PowerPoint</vt:lpstr>
      <vt:lpstr>Презентация PowerPoint</vt:lpstr>
      <vt:lpstr>Мероприятия в рамках решаемой задачи</vt:lpstr>
      <vt:lpstr>Логика движения к цели</vt:lpstr>
      <vt:lpstr>Модель управления изменениями «Разморозь, Измени, Заморозь или снова «Заморозь»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Юлия Владимировна Суханова</dc:creator>
  <cp:lastModifiedBy>Сергей Полищук</cp:lastModifiedBy>
  <cp:revision>343</cp:revision>
  <dcterms:created xsi:type="dcterms:W3CDTF">2017-01-30T13:00:35Z</dcterms:created>
  <dcterms:modified xsi:type="dcterms:W3CDTF">2020-06-10T16:17:48Z</dcterms:modified>
  <cp:contentStatus/>
</cp:coreProperties>
</file>