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4147-0149-4E3F-8D12-9B0207FDA33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9D23-C198-4C11-AB81-11CAC478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8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4147-0149-4E3F-8D12-9B0207FDA33E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9D23-C198-4C11-AB81-11CAC478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Тьюторский центр для учителей начальных классов</a:t>
            </a:r>
            <a:r>
              <a:rPr lang="ru-RU" sz="4000" smtClean="0"/>
              <a:t>: </a:t>
            </a:r>
            <a:r>
              <a:rPr lang="ru-RU" sz="4000" b="1" smtClean="0"/>
              <a:t>достижения 2020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Ресурс Тьютор 2.2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A52D36"/>
                </a:solidFill>
              </a:rPr>
              <a:t>Сайт Тьюторского центра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solidFill>
                  <a:srgbClr val="A52D36"/>
                </a:solidFill>
              </a:rPr>
              <a:t>ПОС как ресурс самообразования</a:t>
            </a:r>
            <a:br>
              <a:rPr lang="ru-RU" altLang="ru-RU" sz="3600" smtClean="0">
                <a:solidFill>
                  <a:srgbClr val="A52D36"/>
                </a:solidFill>
              </a:rPr>
            </a:br>
            <a:r>
              <a:rPr lang="ru-RU" altLang="ru-RU" sz="3600" smtClean="0">
                <a:solidFill>
                  <a:srgbClr val="A52D36"/>
                </a:solidFill>
              </a:rPr>
              <a:t> (горизонтального обучения)</a:t>
            </a:r>
            <a:endParaRPr lang="ru-RU" altLang="ru-RU" sz="3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A52D36"/>
                </a:solidFill>
              </a:rPr>
              <a:t>Встречи с МТК</a:t>
            </a:r>
            <a:endParaRPr lang="ru-RU" sz="36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Перспективы работы  по сопровождению  МТК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Какие задачи решаются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МТК как ресурс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Результаты работы «ТЬЮТОР +»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Ресурсы Дневника сообщества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Результаты работы «ТЬЮТОР +»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A52D36"/>
                </a:solidFill>
              </a:rPr>
              <a:t>Результаты работы «ТЬЮТОР +»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3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Произвольный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Тьюторский центр для учителей начальных классов: достижения 2020</vt:lpstr>
      <vt:lpstr>Какие задачи решаются</vt:lpstr>
      <vt:lpstr>МТК как ресурс</vt:lpstr>
      <vt:lpstr>Презентация PowerPoint</vt:lpstr>
      <vt:lpstr>Презентация PowerPoint</vt:lpstr>
      <vt:lpstr>Результаты работы «ТЬЮТОР +»</vt:lpstr>
      <vt:lpstr>Ресурсы Дневника сообщества</vt:lpstr>
      <vt:lpstr>Результаты работы «ТЬЮТОР +»</vt:lpstr>
      <vt:lpstr>Результаты работы «ТЬЮТОР +»</vt:lpstr>
      <vt:lpstr>Ресурс Тьютор 2.2</vt:lpstr>
      <vt:lpstr>Сайт Тьюторского центра</vt:lpstr>
      <vt:lpstr>Презентация PowerPoint</vt:lpstr>
      <vt:lpstr>ПОС как ресурс самообразования  (горизонтального обучения)</vt:lpstr>
      <vt:lpstr>Встречи с МТК</vt:lpstr>
      <vt:lpstr>Перспективы работы  по сопровождению  МТК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Тьюторский центр для учителей начальных классов: достижения 2020</dc:title>
  <dc:creator>Ольга Вячеславовна Тихомирова</dc:creator>
  <cp:lastModifiedBy>Ольга Вячеславовна Тихомирова</cp:lastModifiedBy>
  <cp:revision>1</cp:revision>
  <dcterms:created xsi:type="dcterms:W3CDTF">2020-12-21T07:25:14Z</dcterms:created>
  <dcterms:modified xsi:type="dcterms:W3CDTF">2020-12-21T07:25:14Z</dcterms:modified>
</cp:coreProperties>
</file>