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78B2E3-D7E6-4801-A71C-3C8AEDC65BE6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075A65A5-D342-4452-9206-32B006C980FF}">
      <dgm:prSet/>
      <dgm:spPr/>
      <dgm:t>
        <a:bodyPr/>
        <a:lstStyle/>
        <a:p>
          <a:r>
            <a:rPr lang="ru-RU" b="1" dirty="0" smtClean="0"/>
            <a:t>Социальные сети могут быть использованы в качестве инструмента, позволяющего получить отклик профессионального сообщества и признание своей профессиональной практики, а также дают возможность познакомиться с интересными идеями, эффективными решениями сложных практических задач [C.</a:t>
          </a:r>
          <a:r>
            <a:rPr lang="en-US" b="1" dirty="0" smtClean="0"/>
            <a:t>Greenhow</a:t>
          </a:r>
          <a:r>
            <a:rPr lang="ru-RU" b="1" dirty="0" smtClean="0"/>
            <a:t> ]. </a:t>
          </a:r>
          <a:endParaRPr lang="ru-RU" b="1" dirty="0"/>
        </a:p>
      </dgm:t>
    </dgm:pt>
    <dgm:pt modelId="{0B496F96-35D5-4591-94D9-62604086CE87}" type="parTrans" cxnId="{783E1057-AB38-4799-9225-D035822526AF}">
      <dgm:prSet/>
      <dgm:spPr/>
      <dgm:t>
        <a:bodyPr/>
        <a:lstStyle/>
        <a:p>
          <a:endParaRPr lang="ru-RU"/>
        </a:p>
      </dgm:t>
    </dgm:pt>
    <dgm:pt modelId="{50947D84-F9D5-49D6-9452-DBDB73C777BA}" type="sibTrans" cxnId="{783E1057-AB38-4799-9225-D035822526AF}">
      <dgm:prSet/>
      <dgm:spPr/>
      <dgm:t>
        <a:bodyPr/>
        <a:lstStyle/>
        <a:p>
          <a:endParaRPr lang="ru-RU"/>
        </a:p>
      </dgm:t>
    </dgm:pt>
    <dgm:pt modelId="{682423F2-F725-4DF5-825B-7476AE96295E}" type="pres">
      <dgm:prSet presAssocID="{3F78B2E3-D7E6-4801-A71C-3C8AEDC65BE6}" presName="compositeShape" presStyleCnt="0">
        <dgm:presLayoutVars>
          <dgm:dir/>
          <dgm:resizeHandles/>
        </dgm:presLayoutVars>
      </dgm:prSet>
      <dgm:spPr/>
    </dgm:pt>
    <dgm:pt modelId="{7EFA86F7-0D0F-4D73-8603-7C6D962E148C}" type="pres">
      <dgm:prSet presAssocID="{3F78B2E3-D7E6-4801-A71C-3C8AEDC65BE6}" presName="pyramid" presStyleLbl="node1" presStyleIdx="0" presStyleCnt="1" custLinFactNeighborX="-37613" custLinFactNeighborY="-1282"/>
      <dgm:spPr/>
    </dgm:pt>
    <dgm:pt modelId="{863FCE00-46CE-463D-9BB6-394DF8048664}" type="pres">
      <dgm:prSet presAssocID="{3F78B2E3-D7E6-4801-A71C-3C8AEDC65BE6}" presName="theList" presStyleCnt="0"/>
      <dgm:spPr/>
    </dgm:pt>
    <dgm:pt modelId="{F2370E80-684C-4E9A-8BC2-12B2F91CDFFC}" type="pres">
      <dgm:prSet presAssocID="{075A65A5-D342-4452-9206-32B006C980FF}" presName="aNode" presStyleLbl="fgAcc1" presStyleIdx="0" presStyleCnt="1" custScaleX="275041" custScaleY="120690" custLinFactNeighborX="1346" custLinFactNeighborY="83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AD5CA5-10A8-40D5-8229-E07299D018CC}" type="pres">
      <dgm:prSet presAssocID="{075A65A5-D342-4452-9206-32B006C980FF}" presName="aSpace" presStyleCnt="0"/>
      <dgm:spPr/>
    </dgm:pt>
  </dgm:ptLst>
  <dgm:cxnLst>
    <dgm:cxn modelId="{FA8E70ED-190F-499D-9944-97A5CA272AD8}" type="presOf" srcId="{3F78B2E3-D7E6-4801-A71C-3C8AEDC65BE6}" destId="{682423F2-F725-4DF5-825B-7476AE96295E}" srcOrd="0" destOrd="0" presId="urn:microsoft.com/office/officeart/2005/8/layout/pyramid2"/>
    <dgm:cxn modelId="{783E1057-AB38-4799-9225-D035822526AF}" srcId="{3F78B2E3-D7E6-4801-A71C-3C8AEDC65BE6}" destId="{075A65A5-D342-4452-9206-32B006C980FF}" srcOrd="0" destOrd="0" parTransId="{0B496F96-35D5-4591-94D9-62604086CE87}" sibTransId="{50947D84-F9D5-49D6-9452-DBDB73C777BA}"/>
    <dgm:cxn modelId="{3A4370C5-3229-443C-AFB4-B05B7033CE51}" type="presOf" srcId="{075A65A5-D342-4452-9206-32B006C980FF}" destId="{F2370E80-684C-4E9A-8BC2-12B2F91CDFFC}" srcOrd="0" destOrd="0" presId="urn:microsoft.com/office/officeart/2005/8/layout/pyramid2"/>
    <dgm:cxn modelId="{5D1571A0-3FC8-40F9-B227-25C10C195552}" type="presParOf" srcId="{682423F2-F725-4DF5-825B-7476AE96295E}" destId="{7EFA86F7-0D0F-4D73-8603-7C6D962E148C}" srcOrd="0" destOrd="0" presId="urn:microsoft.com/office/officeart/2005/8/layout/pyramid2"/>
    <dgm:cxn modelId="{C2B6C580-124D-48CD-B903-E2EC8FDDDFA8}" type="presParOf" srcId="{682423F2-F725-4DF5-825B-7476AE96295E}" destId="{863FCE00-46CE-463D-9BB6-394DF8048664}" srcOrd="1" destOrd="0" presId="urn:microsoft.com/office/officeart/2005/8/layout/pyramid2"/>
    <dgm:cxn modelId="{5621D569-3D8B-4380-9F30-67E0F4855EEB}" type="presParOf" srcId="{863FCE00-46CE-463D-9BB6-394DF8048664}" destId="{F2370E80-684C-4E9A-8BC2-12B2F91CDFFC}" srcOrd="0" destOrd="0" presId="urn:microsoft.com/office/officeart/2005/8/layout/pyramid2"/>
    <dgm:cxn modelId="{12031801-B6F4-42DB-A51E-2F43A0813C81}" type="presParOf" srcId="{863FCE00-46CE-463D-9BB6-394DF8048664}" destId="{D2AD5CA5-10A8-40D5-8229-E07299D018CC}" srcOrd="1" destOrd="0" presId="urn:microsoft.com/office/officeart/2005/8/layout/pyramid2"/>
  </dgm:cxnLst>
  <dgm:bg/>
  <dgm:whole/>
  <dgm:extLst>
    <a:ext uri="http://schemas.microsoft.com/office/drawing/2008/diagram"/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C4C9B0-295B-42D2-AD65-7C58D473117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8868B9-956F-4855-BFA1-675E477BDF15}">
      <dgm:prSet custT="1"/>
      <dgm:spPr/>
      <dgm:t>
        <a:bodyPr/>
        <a:lstStyle/>
        <a:p>
          <a:r>
            <a:rPr lang="ru-RU" sz="1800" b="1" dirty="0" smtClean="0"/>
            <a:t>Возможность участвовать в обсуждении профессиональных проблем</a:t>
          </a:r>
          <a:endParaRPr lang="ru-RU" sz="1800" dirty="0"/>
        </a:p>
      </dgm:t>
    </dgm:pt>
    <dgm:pt modelId="{95B5A833-2997-4C13-8127-22B77991031B}" type="parTrans" cxnId="{DD3CF36B-60D4-447F-B5E1-370950BEA5D7}">
      <dgm:prSet/>
      <dgm:spPr/>
      <dgm:t>
        <a:bodyPr/>
        <a:lstStyle/>
        <a:p>
          <a:endParaRPr lang="ru-RU"/>
        </a:p>
      </dgm:t>
    </dgm:pt>
    <dgm:pt modelId="{7F38E9EB-DC55-48B3-B140-08883096B20F}" type="sibTrans" cxnId="{DD3CF36B-60D4-447F-B5E1-370950BEA5D7}">
      <dgm:prSet/>
      <dgm:spPr/>
      <dgm:t>
        <a:bodyPr/>
        <a:lstStyle/>
        <a:p>
          <a:endParaRPr lang="ru-RU"/>
        </a:p>
      </dgm:t>
    </dgm:pt>
    <dgm:pt modelId="{736CFF23-D49F-4EA2-845D-8EB60374AE36}">
      <dgm:prSet custT="1"/>
      <dgm:spPr/>
      <dgm:t>
        <a:bodyPr/>
        <a:lstStyle/>
        <a:p>
          <a:r>
            <a:rPr lang="ru-RU" sz="1800" b="1" dirty="0" smtClean="0"/>
            <a:t>Приобретение сложных навыков управления личными знаниями</a:t>
          </a:r>
          <a:endParaRPr lang="ru-RU" sz="1800" b="1" dirty="0"/>
        </a:p>
      </dgm:t>
    </dgm:pt>
    <dgm:pt modelId="{9FBEB166-6166-48E1-AF42-D87A5B4974FA}" type="parTrans" cxnId="{567CBBE1-FE51-4712-9C76-FE5FE79B812A}">
      <dgm:prSet/>
      <dgm:spPr/>
      <dgm:t>
        <a:bodyPr/>
        <a:lstStyle/>
        <a:p>
          <a:endParaRPr lang="ru-RU"/>
        </a:p>
      </dgm:t>
    </dgm:pt>
    <dgm:pt modelId="{C68871E7-D6F4-40C2-905E-3BC7C6C6AD5D}" type="sibTrans" cxnId="{567CBBE1-FE51-4712-9C76-FE5FE79B812A}">
      <dgm:prSet/>
      <dgm:spPr/>
      <dgm:t>
        <a:bodyPr/>
        <a:lstStyle/>
        <a:p>
          <a:endParaRPr lang="ru-RU"/>
        </a:p>
      </dgm:t>
    </dgm:pt>
    <dgm:pt modelId="{79333024-4CDF-45A8-A07D-DF4DBCDF9722}">
      <dgm:prSet custT="1"/>
      <dgm:spPr/>
      <dgm:t>
        <a:bodyPr/>
        <a:lstStyle/>
        <a:p>
          <a:r>
            <a:rPr lang="ru-RU" sz="1800" b="1" dirty="0" smtClean="0"/>
            <a:t>Развитие </a:t>
          </a:r>
          <a:r>
            <a:rPr lang="ru-RU" sz="1800" b="1" dirty="0" err="1" smtClean="0"/>
            <a:t>саморегуляции</a:t>
          </a:r>
          <a:r>
            <a:rPr lang="ru-RU" sz="1800" b="1" dirty="0" smtClean="0"/>
            <a:t> при получении новых профессионально значимых знаний</a:t>
          </a:r>
          <a:endParaRPr lang="ru-RU" sz="1800" b="1" dirty="0"/>
        </a:p>
      </dgm:t>
    </dgm:pt>
    <dgm:pt modelId="{C5BD44E4-6D01-44C9-9139-92B65507D309}" type="parTrans" cxnId="{0C08EE62-098F-4811-90FB-23547C3E0FD0}">
      <dgm:prSet/>
      <dgm:spPr/>
      <dgm:t>
        <a:bodyPr/>
        <a:lstStyle/>
        <a:p>
          <a:endParaRPr lang="ru-RU"/>
        </a:p>
      </dgm:t>
    </dgm:pt>
    <dgm:pt modelId="{5197568D-2CF3-4188-B140-5EC5BC809659}" type="sibTrans" cxnId="{0C08EE62-098F-4811-90FB-23547C3E0FD0}">
      <dgm:prSet/>
      <dgm:spPr/>
      <dgm:t>
        <a:bodyPr/>
        <a:lstStyle/>
        <a:p>
          <a:endParaRPr lang="ru-RU"/>
        </a:p>
      </dgm:t>
    </dgm:pt>
    <dgm:pt modelId="{FE6BD22C-3092-4E19-9AA0-DC88D24ACC11}">
      <dgm:prSet custT="1"/>
      <dgm:spPr/>
      <dgm:t>
        <a:bodyPr/>
        <a:lstStyle/>
        <a:p>
          <a:r>
            <a:rPr lang="ru-RU" sz="1800" b="1" dirty="0" smtClean="0"/>
            <a:t>Возможность получать нужную информацию в любое время в разных географических границах</a:t>
          </a:r>
          <a:endParaRPr lang="ru-RU" sz="1800" b="1" dirty="0"/>
        </a:p>
      </dgm:t>
    </dgm:pt>
    <dgm:pt modelId="{827C30D3-50DE-497E-9D8B-1506FB88CE99}" type="parTrans" cxnId="{67E83C1A-2E13-40D2-84D5-65CCC93C5D38}">
      <dgm:prSet/>
      <dgm:spPr/>
      <dgm:t>
        <a:bodyPr/>
        <a:lstStyle/>
        <a:p>
          <a:endParaRPr lang="ru-RU"/>
        </a:p>
      </dgm:t>
    </dgm:pt>
    <dgm:pt modelId="{F32F1DEE-5B70-434C-B388-099C81878863}" type="sibTrans" cxnId="{67E83C1A-2E13-40D2-84D5-65CCC93C5D38}">
      <dgm:prSet/>
      <dgm:spPr/>
      <dgm:t>
        <a:bodyPr/>
        <a:lstStyle/>
        <a:p>
          <a:endParaRPr lang="ru-RU"/>
        </a:p>
      </dgm:t>
    </dgm:pt>
    <dgm:pt modelId="{497C8AB4-00C5-4C30-B7EB-8640C4EAAF7F}">
      <dgm:prSet custT="1"/>
      <dgm:spPr/>
      <dgm:t>
        <a:bodyPr/>
        <a:lstStyle/>
        <a:p>
          <a:r>
            <a:rPr lang="ru-RU" sz="1800" b="1" dirty="0" smtClean="0"/>
            <a:t>Открытый доступ к научной информации, прошедшей оценку профессионального сообщества</a:t>
          </a:r>
          <a:endParaRPr lang="ru-RU" sz="1800" b="1" dirty="0"/>
        </a:p>
      </dgm:t>
    </dgm:pt>
    <dgm:pt modelId="{15758D32-0F8F-4381-AC09-2770B71A7E6E}" type="parTrans" cxnId="{DAE4BFAA-8E8B-4EC6-9FE8-0EE66BB6CB7C}">
      <dgm:prSet/>
      <dgm:spPr/>
      <dgm:t>
        <a:bodyPr/>
        <a:lstStyle/>
        <a:p>
          <a:endParaRPr lang="ru-RU"/>
        </a:p>
      </dgm:t>
    </dgm:pt>
    <dgm:pt modelId="{D83367FA-98E8-42D5-9B78-52D44826C2D8}" type="sibTrans" cxnId="{DAE4BFAA-8E8B-4EC6-9FE8-0EE66BB6CB7C}">
      <dgm:prSet/>
      <dgm:spPr/>
      <dgm:t>
        <a:bodyPr/>
        <a:lstStyle/>
        <a:p>
          <a:endParaRPr lang="ru-RU"/>
        </a:p>
      </dgm:t>
    </dgm:pt>
    <dgm:pt modelId="{73F8FE21-7676-47F8-9EC2-DEB69A1EE67F}" type="pres">
      <dgm:prSet presAssocID="{9CC4C9B0-295B-42D2-AD65-7C58D473117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11B66C-538D-41EC-BA84-33FDEF23E9E3}" type="pres">
      <dgm:prSet presAssocID="{D78868B9-956F-4855-BFA1-675E477BDF15}" presName="parentLin" presStyleCnt="0"/>
      <dgm:spPr/>
    </dgm:pt>
    <dgm:pt modelId="{D7C8F512-0889-4BF6-9F41-919716B7699E}" type="pres">
      <dgm:prSet presAssocID="{D78868B9-956F-4855-BFA1-675E477BDF15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A41265BC-E82D-419D-A4FC-021FCCC7BF35}" type="pres">
      <dgm:prSet presAssocID="{D78868B9-956F-4855-BFA1-675E477BDF15}" presName="parentText" presStyleLbl="node1" presStyleIdx="0" presStyleCnt="5" custScaleX="123533" custScaleY="259625" custLinFactY="-100000" custLinFactNeighborX="-20655" custLinFactNeighborY="-1050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F2B4D5-3EB6-4F01-AF70-031B4E288F23}" type="pres">
      <dgm:prSet presAssocID="{D78868B9-956F-4855-BFA1-675E477BDF15}" presName="negativeSpace" presStyleCnt="0"/>
      <dgm:spPr/>
    </dgm:pt>
    <dgm:pt modelId="{8ACC143B-B5D8-40BC-AE4F-536C407EDCFE}" type="pres">
      <dgm:prSet presAssocID="{D78868B9-956F-4855-BFA1-675E477BDF15}" presName="childText" presStyleLbl="conFgAcc1" presStyleIdx="0" presStyleCnt="5">
        <dgm:presLayoutVars>
          <dgm:bulletEnabled val="1"/>
        </dgm:presLayoutVars>
      </dgm:prSet>
      <dgm:spPr/>
    </dgm:pt>
    <dgm:pt modelId="{531D55C9-B457-4D1C-92D7-12CCF8AA62B6}" type="pres">
      <dgm:prSet presAssocID="{7F38E9EB-DC55-48B3-B140-08883096B20F}" presName="spaceBetweenRectangles" presStyleCnt="0"/>
      <dgm:spPr/>
    </dgm:pt>
    <dgm:pt modelId="{116A6032-84B9-4838-93D8-CB9697917EAB}" type="pres">
      <dgm:prSet presAssocID="{497C8AB4-00C5-4C30-B7EB-8640C4EAAF7F}" presName="parentLin" presStyleCnt="0"/>
      <dgm:spPr/>
    </dgm:pt>
    <dgm:pt modelId="{2EC475AE-0144-4D88-87F9-A8169EB4375C}" type="pres">
      <dgm:prSet presAssocID="{497C8AB4-00C5-4C30-B7EB-8640C4EAAF7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B6913DD5-F153-423F-8F16-0D5BCE059310}" type="pres">
      <dgm:prSet presAssocID="{497C8AB4-00C5-4C30-B7EB-8640C4EAAF7F}" presName="parentText" presStyleLbl="node1" presStyleIdx="1" presStyleCnt="5" custScaleX="131083" custScaleY="415947" custLinFactNeighborX="-38270" custLinFactNeighborY="-887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F9DEC1-47FD-4BDF-8FF6-269362B5405A}" type="pres">
      <dgm:prSet presAssocID="{497C8AB4-00C5-4C30-B7EB-8640C4EAAF7F}" presName="negativeSpace" presStyleCnt="0"/>
      <dgm:spPr/>
    </dgm:pt>
    <dgm:pt modelId="{D701C1FF-93F4-45DB-8D86-225BDBBA45EC}" type="pres">
      <dgm:prSet presAssocID="{497C8AB4-00C5-4C30-B7EB-8640C4EAAF7F}" presName="childText" presStyleLbl="conFgAcc1" presStyleIdx="1" presStyleCnt="5">
        <dgm:presLayoutVars>
          <dgm:bulletEnabled val="1"/>
        </dgm:presLayoutVars>
      </dgm:prSet>
      <dgm:spPr/>
    </dgm:pt>
    <dgm:pt modelId="{A7490FD2-455A-4F44-9261-8A2439E85A78}" type="pres">
      <dgm:prSet presAssocID="{D83367FA-98E8-42D5-9B78-52D44826C2D8}" presName="spaceBetweenRectangles" presStyleCnt="0"/>
      <dgm:spPr/>
    </dgm:pt>
    <dgm:pt modelId="{5FE741FF-20E8-4888-8581-A02EA28430F2}" type="pres">
      <dgm:prSet presAssocID="{736CFF23-D49F-4EA2-845D-8EB60374AE36}" presName="parentLin" presStyleCnt="0"/>
      <dgm:spPr/>
    </dgm:pt>
    <dgm:pt modelId="{18FA76A2-6567-4705-B235-CC4A668522D3}" type="pres">
      <dgm:prSet presAssocID="{736CFF23-D49F-4EA2-845D-8EB60374AE36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988FC366-D528-4570-A7E9-17D6165515A1}" type="pres">
      <dgm:prSet presAssocID="{736CFF23-D49F-4EA2-845D-8EB60374AE36}" presName="parentText" presStyleLbl="node1" presStyleIdx="2" presStyleCnt="5" custScaleX="135862" custScaleY="265893" custLinFactY="-5351" custLinFactNeighborX="-3821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9D2EB3-D7A8-466E-AF05-605F87B94FD2}" type="pres">
      <dgm:prSet presAssocID="{736CFF23-D49F-4EA2-845D-8EB60374AE36}" presName="negativeSpace" presStyleCnt="0"/>
      <dgm:spPr/>
    </dgm:pt>
    <dgm:pt modelId="{97BC9B1F-D95C-4EAF-8E18-95AE42A1E9DC}" type="pres">
      <dgm:prSet presAssocID="{736CFF23-D49F-4EA2-845D-8EB60374AE36}" presName="childText" presStyleLbl="conFgAcc1" presStyleIdx="2" presStyleCnt="5">
        <dgm:presLayoutVars>
          <dgm:bulletEnabled val="1"/>
        </dgm:presLayoutVars>
      </dgm:prSet>
      <dgm:spPr/>
    </dgm:pt>
    <dgm:pt modelId="{350AE2D2-C595-47A7-85CC-5A65DCCD788A}" type="pres">
      <dgm:prSet presAssocID="{C68871E7-D6F4-40C2-905E-3BC7C6C6AD5D}" presName="spaceBetweenRectangles" presStyleCnt="0"/>
      <dgm:spPr/>
    </dgm:pt>
    <dgm:pt modelId="{07CAFA14-9D24-4357-A505-645F7131827A}" type="pres">
      <dgm:prSet presAssocID="{79333024-4CDF-45A8-A07D-DF4DBCDF9722}" presName="parentLin" presStyleCnt="0"/>
      <dgm:spPr/>
    </dgm:pt>
    <dgm:pt modelId="{19B547E5-1181-4252-9588-7B35562EECAC}" type="pres">
      <dgm:prSet presAssocID="{79333024-4CDF-45A8-A07D-DF4DBCDF9722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B23ACA2F-09D0-4B3C-B1FE-2E7D391A3E22}" type="pres">
      <dgm:prSet presAssocID="{79333024-4CDF-45A8-A07D-DF4DBCDF9722}" presName="parentText" presStyleLbl="node1" presStyleIdx="3" presStyleCnt="5" custScaleX="142997" custScaleY="282946" custLinFactY="-11279" custLinFactNeighborX="-3516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8A983A-376F-4F28-9CC4-87C29668FB43}" type="pres">
      <dgm:prSet presAssocID="{79333024-4CDF-45A8-A07D-DF4DBCDF9722}" presName="negativeSpace" presStyleCnt="0"/>
      <dgm:spPr/>
    </dgm:pt>
    <dgm:pt modelId="{F3B670CE-E181-4698-B30B-70F3AF5BAE0F}" type="pres">
      <dgm:prSet presAssocID="{79333024-4CDF-45A8-A07D-DF4DBCDF9722}" presName="childText" presStyleLbl="conFgAcc1" presStyleIdx="3" presStyleCnt="5">
        <dgm:presLayoutVars>
          <dgm:bulletEnabled val="1"/>
        </dgm:presLayoutVars>
      </dgm:prSet>
      <dgm:spPr/>
    </dgm:pt>
    <dgm:pt modelId="{D73B8614-6A7C-4F11-8E1F-C62E4F17681F}" type="pres">
      <dgm:prSet presAssocID="{5197568D-2CF3-4188-B140-5EC5BC809659}" presName="spaceBetweenRectangles" presStyleCnt="0"/>
      <dgm:spPr/>
    </dgm:pt>
    <dgm:pt modelId="{57E257CB-0A42-47AE-AECB-B5BBD3D8AAB1}" type="pres">
      <dgm:prSet presAssocID="{FE6BD22C-3092-4E19-9AA0-DC88D24ACC11}" presName="parentLin" presStyleCnt="0"/>
      <dgm:spPr/>
    </dgm:pt>
    <dgm:pt modelId="{84DE8E09-DED6-4A86-917A-E77BE8459B61}" type="pres">
      <dgm:prSet presAssocID="{FE6BD22C-3092-4E19-9AA0-DC88D24ACC11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7372EFFC-B6B4-4B48-A1B1-7790D42930F8}" type="pres">
      <dgm:prSet presAssocID="{FE6BD22C-3092-4E19-9AA0-DC88D24ACC11}" presName="parentText" presStyleLbl="node1" presStyleIdx="4" presStyleCnt="5" custScaleX="142997" custScaleY="356160" custLinFactNeighborX="-53666" custLinFactNeighborY="-297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F5C129-4DFB-4F90-A7C2-5FE7F9DC4B11}" type="pres">
      <dgm:prSet presAssocID="{FE6BD22C-3092-4E19-9AA0-DC88D24ACC11}" presName="negativeSpace" presStyleCnt="0"/>
      <dgm:spPr/>
    </dgm:pt>
    <dgm:pt modelId="{ADD1FCA3-3AD3-49CF-B770-33025838E6E9}" type="pres">
      <dgm:prSet presAssocID="{FE6BD22C-3092-4E19-9AA0-DC88D24ACC1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90C5560-00B7-40CA-9343-70A67C0496EE}" type="presOf" srcId="{FE6BD22C-3092-4E19-9AA0-DC88D24ACC11}" destId="{84DE8E09-DED6-4A86-917A-E77BE8459B61}" srcOrd="0" destOrd="0" presId="urn:microsoft.com/office/officeart/2005/8/layout/list1"/>
    <dgm:cxn modelId="{DD3CF36B-60D4-447F-B5E1-370950BEA5D7}" srcId="{9CC4C9B0-295B-42D2-AD65-7C58D473117E}" destId="{D78868B9-956F-4855-BFA1-675E477BDF15}" srcOrd="0" destOrd="0" parTransId="{95B5A833-2997-4C13-8127-22B77991031B}" sibTransId="{7F38E9EB-DC55-48B3-B140-08883096B20F}"/>
    <dgm:cxn modelId="{A518CDED-1161-417B-9506-9EEB949710C7}" type="presOf" srcId="{736CFF23-D49F-4EA2-845D-8EB60374AE36}" destId="{988FC366-D528-4570-A7E9-17D6165515A1}" srcOrd="1" destOrd="0" presId="urn:microsoft.com/office/officeart/2005/8/layout/list1"/>
    <dgm:cxn modelId="{B5247A52-F86B-4091-B28C-B5824465B434}" type="presOf" srcId="{497C8AB4-00C5-4C30-B7EB-8640C4EAAF7F}" destId="{B6913DD5-F153-423F-8F16-0D5BCE059310}" srcOrd="1" destOrd="0" presId="urn:microsoft.com/office/officeart/2005/8/layout/list1"/>
    <dgm:cxn modelId="{D4C349AA-D2A8-459A-844F-4D87D8B101A5}" type="presOf" srcId="{79333024-4CDF-45A8-A07D-DF4DBCDF9722}" destId="{19B547E5-1181-4252-9588-7B35562EECAC}" srcOrd="0" destOrd="0" presId="urn:microsoft.com/office/officeart/2005/8/layout/list1"/>
    <dgm:cxn modelId="{B567FDB5-746E-4AE1-879E-0DBCCFD9ABE6}" type="presOf" srcId="{497C8AB4-00C5-4C30-B7EB-8640C4EAAF7F}" destId="{2EC475AE-0144-4D88-87F9-A8169EB4375C}" srcOrd="0" destOrd="0" presId="urn:microsoft.com/office/officeart/2005/8/layout/list1"/>
    <dgm:cxn modelId="{C29AAF40-3E09-4F30-95C7-5780B240901C}" type="presOf" srcId="{D78868B9-956F-4855-BFA1-675E477BDF15}" destId="{A41265BC-E82D-419D-A4FC-021FCCC7BF35}" srcOrd="1" destOrd="0" presId="urn:microsoft.com/office/officeart/2005/8/layout/list1"/>
    <dgm:cxn modelId="{0C08EE62-098F-4811-90FB-23547C3E0FD0}" srcId="{9CC4C9B0-295B-42D2-AD65-7C58D473117E}" destId="{79333024-4CDF-45A8-A07D-DF4DBCDF9722}" srcOrd="3" destOrd="0" parTransId="{C5BD44E4-6D01-44C9-9139-92B65507D309}" sibTransId="{5197568D-2CF3-4188-B140-5EC5BC809659}"/>
    <dgm:cxn modelId="{DAE4BFAA-8E8B-4EC6-9FE8-0EE66BB6CB7C}" srcId="{9CC4C9B0-295B-42D2-AD65-7C58D473117E}" destId="{497C8AB4-00C5-4C30-B7EB-8640C4EAAF7F}" srcOrd="1" destOrd="0" parTransId="{15758D32-0F8F-4381-AC09-2770B71A7E6E}" sibTransId="{D83367FA-98E8-42D5-9B78-52D44826C2D8}"/>
    <dgm:cxn modelId="{B0E040EA-0D9E-4D4C-A311-CAB62732A99E}" type="presOf" srcId="{79333024-4CDF-45A8-A07D-DF4DBCDF9722}" destId="{B23ACA2F-09D0-4B3C-B1FE-2E7D391A3E22}" srcOrd="1" destOrd="0" presId="urn:microsoft.com/office/officeart/2005/8/layout/list1"/>
    <dgm:cxn modelId="{67E83C1A-2E13-40D2-84D5-65CCC93C5D38}" srcId="{9CC4C9B0-295B-42D2-AD65-7C58D473117E}" destId="{FE6BD22C-3092-4E19-9AA0-DC88D24ACC11}" srcOrd="4" destOrd="0" parTransId="{827C30D3-50DE-497E-9D8B-1506FB88CE99}" sibTransId="{F32F1DEE-5B70-434C-B388-099C81878863}"/>
    <dgm:cxn modelId="{C73E312F-FF0D-4980-98BD-15C5FBC5E585}" type="presOf" srcId="{736CFF23-D49F-4EA2-845D-8EB60374AE36}" destId="{18FA76A2-6567-4705-B235-CC4A668522D3}" srcOrd="0" destOrd="0" presId="urn:microsoft.com/office/officeart/2005/8/layout/list1"/>
    <dgm:cxn modelId="{567CBBE1-FE51-4712-9C76-FE5FE79B812A}" srcId="{9CC4C9B0-295B-42D2-AD65-7C58D473117E}" destId="{736CFF23-D49F-4EA2-845D-8EB60374AE36}" srcOrd="2" destOrd="0" parTransId="{9FBEB166-6166-48E1-AF42-D87A5B4974FA}" sibTransId="{C68871E7-D6F4-40C2-905E-3BC7C6C6AD5D}"/>
    <dgm:cxn modelId="{230D7E12-AD0B-4B84-8477-FE47F43BBDD1}" type="presOf" srcId="{D78868B9-956F-4855-BFA1-675E477BDF15}" destId="{D7C8F512-0889-4BF6-9F41-919716B7699E}" srcOrd="0" destOrd="0" presId="urn:microsoft.com/office/officeart/2005/8/layout/list1"/>
    <dgm:cxn modelId="{20CAABCE-E0ED-40E3-828D-DA0EAFE22702}" type="presOf" srcId="{FE6BD22C-3092-4E19-9AA0-DC88D24ACC11}" destId="{7372EFFC-B6B4-4B48-A1B1-7790D42930F8}" srcOrd="1" destOrd="0" presId="urn:microsoft.com/office/officeart/2005/8/layout/list1"/>
    <dgm:cxn modelId="{C7191D21-247B-41DF-8B02-31B91BC40AD1}" type="presOf" srcId="{9CC4C9B0-295B-42D2-AD65-7C58D473117E}" destId="{73F8FE21-7676-47F8-9EC2-DEB69A1EE67F}" srcOrd="0" destOrd="0" presId="urn:microsoft.com/office/officeart/2005/8/layout/list1"/>
    <dgm:cxn modelId="{8BB9A6E5-CAC4-40A0-B598-722445380827}" type="presParOf" srcId="{73F8FE21-7676-47F8-9EC2-DEB69A1EE67F}" destId="{A711B66C-538D-41EC-BA84-33FDEF23E9E3}" srcOrd="0" destOrd="0" presId="urn:microsoft.com/office/officeart/2005/8/layout/list1"/>
    <dgm:cxn modelId="{EB1AAE7D-EA7E-46E9-988B-351B4572EB1A}" type="presParOf" srcId="{A711B66C-538D-41EC-BA84-33FDEF23E9E3}" destId="{D7C8F512-0889-4BF6-9F41-919716B7699E}" srcOrd="0" destOrd="0" presId="urn:microsoft.com/office/officeart/2005/8/layout/list1"/>
    <dgm:cxn modelId="{CC71C37D-6AD9-4914-A4E4-2EBDEF610305}" type="presParOf" srcId="{A711B66C-538D-41EC-BA84-33FDEF23E9E3}" destId="{A41265BC-E82D-419D-A4FC-021FCCC7BF35}" srcOrd="1" destOrd="0" presId="urn:microsoft.com/office/officeart/2005/8/layout/list1"/>
    <dgm:cxn modelId="{BB5A2F69-24D3-4C55-9AC6-08A5A8DA92FA}" type="presParOf" srcId="{73F8FE21-7676-47F8-9EC2-DEB69A1EE67F}" destId="{5EF2B4D5-3EB6-4F01-AF70-031B4E288F23}" srcOrd="1" destOrd="0" presId="urn:microsoft.com/office/officeart/2005/8/layout/list1"/>
    <dgm:cxn modelId="{59334754-382A-4E0E-84C5-F38FB192B3BC}" type="presParOf" srcId="{73F8FE21-7676-47F8-9EC2-DEB69A1EE67F}" destId="{8ACC143B-B5D8-40BC-AE4F-536C407EDCFE}" srcOrd="2" destOrd="0" presId="urn:microsoft.com/office/officeart/2005/8/layout/list1"/>
    <dgm:cxn modelId="{CDEA2A3B-B908-4026-83EA-1DD76152DBC9}" type="presParOf" srcId="{73F8FE21-7676-47F8-9EC2-DEB69A1EE67F}" destId="{531D55C9-B457-4D1C-92D7-12CCF8AA62B6}" srcOrd="3" destOrd="0" presId="urn:microsoft.com/office/officeart/2005/8/layout/list1"/>
    <dgm:cxn modelId="{E6F97693-15E2-4F39-9E05-DBA1F5A3E77C}" type="presParOf" srcId="{73F8FE21-7676-47F8-9EC2-DEB69A1EE67F}" destId="{116A6032-84B9-4838-93D8-CB9697917EAB}" srcOrd="4" destOrd="0" presId="urn:microsoft.com/office/officeart/2005/8/layout/list1"/>
    <dgm:cxn modelId="{F166B155-4B4D-4E2D-AF1D-0617C8FCF937}" type="presParOf" srcId="{116A6032-84B9-4838-93D8-CB9697917EAB}" destId="{2EC475AE-0144-4D88-87F9-A8169EB4375C}" srcOrd="0" destOrd="0" presId="urn:microsoft.com/office/officeart/2005/8/layout/list1"/>
    <dgm:cxn modelId="{32EFB49D-5CD3-43B6-A874-C82C9976A777}" type="presParOf" srcId="{116A6032-84B9-4838-93D8-CB9697917EAB}" destId="{B6913DD5-F153-423F-8F16-0D5BCE059310}" srcOrd="1" destOrd="0" presId="urn:microsoft.com/office/officeart/2005/8/layout/list1"/>
    <dgm:cxn modelId="{AB4588F1-81B4-4AA1-ADF0-0E6DABEC93D5}" type="presParOf" srcId="{73F8FE21-7676-47F8-9EC2-DEB69A1EE67F}" destId="{B4F9DEC1-47FD-4BDF-8FF6-269362B5405A}" srcOrd="5" destOrd="0" presId="urn:microsoft.com/office/officeart/2005/8/layout/list1"/>
    <dgm:cxn modelId="{DBE95859-F677-4223-B261-81EBB911D1AF}" type="presParOf" srcId="{73F8FE21-7676-47F8-9EC2-DEB69A1EE67F}" destId="{D701C1FF-93F4-45DB-8D86-225BDBBA45EC}" srcOrd="6" destOrd="0" presId="urn:microsoft.com/office/officeart/2005/8/layout/list1"/>
    <dgm:cxn modelId="{28F4656F-8A6E-415C-963B-3463CFA429EC}" type="presParOf" srcId="{73F8FE21-7676-47F8-9EC2-DEB69A1EE67F}" destId="{A7490FD2-455A-4F44-9261-8A2439E85A78}" srcOrd="7" destOrd="0" presId="urn:microsoft.com/office/officeart/2005/8/layout/list1"/>
    <dgm:cxn modelId="{2AA6695A-4B6D-4E57-9076-00388184D639}" type="presParOf" srcId="{73F8FE21-7676-47F8-9EC2-DEB69A1EE67F}" destId="{5FE741FF-20E8-4888-8581-A02EA28430F2}" srcOrd="8" destOrd="0" presId="urn:microsoft.com/office/officeart/2005/8/layout/list1"/>
    <dgm:cxn modelId="{89C6F0DE-CD94-4E64-97B7-30E15428F2B7}" type="presParOf" srcId="{5FE741FF-20E8-4888-8581-A02EA28430F2}" destId="{18FA76A2-6567-4705-B235-CC4A668522D3}" srcOrd="0" destOrd="0" presId="urn:microsoft.com/office/officeart/2005/8/layout/list1"/>
    <dgm:cxn modelId="{088570EF-2EDF-4A68-A27F-685E036C6EE2}" type="presParOf" srcId="{5FE741FF-20E8-4888-8581-A02EA28430F2}" destId="{988FC366-D528-4570-A7E9-17D6165515A1}" srcOrd="1" destOrd="0" presId="urn:microsoft.com/office/officeart/2005/8/layout/list1"/>
    <dgm:cxn modelId="{AC7B84BD-1AE9-49EA-B784-FE431B77E2E5}" type="presParOf" srcId="{73F8FE21-7676-47F8-9EC2-DEB69A1EE67F}" destId="{599D2EB3-D7A8-466E-AF05-605F87B94FD2}" srcOrd="9" destOrd="0" presId="urn:microsoft.com/office/officeart/2005/8/layout/list1"/>
    <dgm:cxn modelId="{87A1B8C7-4C44-49B7-B71C-D4F32950ADA8}" type="presParOf" srcId="{73F8FE21-7676-47F8-9EC2-DEB69A1EE67F}" destId="{97BC9B1F-D95C-4EAF-8E18-95AE42A1E9DC}" srcOrd="10" destOrd="0" presId="urn:microsoft.com/office/officeart/2005/8/layout/list1"/>
    <dgm:cxn modelId="{7F817BCB-5F4F-45A8-B3C2-1F768794D509}" type="presParOf" srcId="{73F8FE21-7676-47F8-9EC2-DEB69A1EE67F}" destId="{350AE2D2-C595-47A7-85CC-5A65DCCD788A}" srcOrd="11" destOrd="0" presId="urn:microsoft.com/office/officeart/2005/8/layout/list1"/>
    <dgm:cxn modelId="{B7BCC506-06E9-44CD-82B1-BAF85A8FA18F}" type="presParOf" srcId="{73F8FE21-7676-47F8-9EC2-DEB69A1EE67F}" destId="{07CAFA14-9D24-4357-A505-645F7131827A}" srcOrd="12" destOrd="0" presId="urn:microsoft.com/office/officeart/2005/8/layout/list1"/>
    <dgm:cxn modelId="{4C82503C-FB61-425C-97A9-72C019ABDD49}" type="presParOf" srcId="{07CAFA14-9D24-4357-A505-645F7131827A}" destId="{19B547E5-1181-4252-9588-7B35562EECAC}" srcOrd="0" destOrd="0" presId="urn:microsoft.com/office/officeart/2005/8/layout/list1"/>
    <dgm:cxn modelId="{875463E6-C0AD-46F5-86C3-8F420B035302}" type="presParOf" srcId="{07CAFA14-9D24-4357-A505-645F7131827A}" destId="{B23ACA2F-09D0-4B3C-B1FE-2E7D391A3E22}" srcOrd="1" destOrd="0" presId="urn:microsoft.com/office/officeart/2005/8/layout/list1"/>
    <dgm:cxn modelId="{9B367F1E-A390-4EEA-93C0-36156296011A}" type="presParOf" srcId="{73F8FE21-7676-47F8-9EC2-DEB69A1EE67F}" destId="{F18A983A-376F-4F28-9CC4-87C29668FB43}" srcOrd="13" destOrd="0" presId="urn:microsoft.com/office/officeart/2005/8/layout/list1"/>
    <dgm:cxn modelId="{58FB8865-07A5-47A8-8181-8646D8ADCA4B}" type="presParOf" srcId="{73F8FE21-7676-47F8-9EC2-DEB69A1EE67F}" destId="{F3B670CE-E181-4698-B30B-70F3AF5BAE0F}" srcOrd="14" destOrd="0" presId="urn:microsoft.com/office/officeart/2005/8/layout/list1"/>
    <dgm:cxn modelId="{C76B738A-5692-4295-8DEE-088471A52F34}" type="presParOf" srcId="{73F8FE21-7676-47F8-9EC2-DEB69A1EE67F}" destId="{D73B8614-6A7C-4F11-8E1F-C62E4F17681F}" srcOrd="15" destOrd="0" presId="urn:microsoft.com/office/officeart/2005/8/layout/list1"/>
    <dgm:cxn modelId="{1B804EC9-819D-4F4A-9A92-CB1D149E63FB}" type="presParOf" srcId="{73F8FE21-7676-47F8-9EC2-DEB69A1EE67F}" destId="{57E257CB-0A42-47AE-AECB-B5BBD3D8AAB1}" srcOrd="16" destOrd="0" presId="urn:microsoft.com/office/officeart/2005/8/layout/list1"/>
    <dgm:cxn modelId="{F05413C9-A162-4D81-87C8-97AF7603BD82}" type="presParOf" srcId="{57E257CB-0A42-47AE-AECB-B5BBD3D8AAB1}" destId="{84DE8E09-DED6-4A86-917A-E77BE8459B61}" srcOrd="0" destOrd="0" presId="urn:microsoft.com/office/officeart/2005/8/layout/list1"/>
    <dgm:cxn modelId="{36289BAC-BE3E-4F5E-BAEC-A72F9D1C73C4}" type="presParOf" srcId="{57E257CB-0A42-47AE-AECB-B5BBD3D8AAB1}" destId="{7372EFFC-B6B4-4B48-A1B1-7790D42930F8}" srcOrd="1" destOrd="0" presId="urn:microsoft.com/office/officeart/2005/8/layout/list1"/>
    <dgm:cxn modelId="{D174CD93-0C06-49A8-A37C-456C861C294E}" type="presParOf" srcId="{73F8FE21-7676-47F8-9EC2-DEB69A1EE67F}" destId="{3FF5C129-4DFB-4F90-A7C2-5FE7F9DC4B11}" srcOrd="17" destOrd="0" presId="urn:microsoft.com/office/officeart/2005/8/layout/list1"/>
    <dgm:cxn modelId="{FD5B0C73-4783-401C-885B-90FA42D34646}" type="presParOf" srcId="{73F8FE21-7676-47F8-9EC2-DEB69A1EE67F}" destId="{ADD1FCA3-3AD3-49CF-B770-33025838E6E9}" srcOrd="18" destOrd="0" presId="urn:microsoft.com/office/officeart/2005/8/layout/list1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69FC80-93B1-4304-808C-52D1209379FC}" type="datetimeFigureOut">
              <a:rPr lang="ru-RU"/>
              <a:pPr>
                <a:defRPr/>
              </a:pPr>
              <a:t>11.01.2017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F32AFD-EE89-4BAF-8B4A-635B222ED8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9F92A-1A6A-4612-B0E1-F344AD2A48F6}" type="datetimeFigureOut">
              <a:rPr lang="ru-RU"/>
              <a:pPr>
                <a:defRPr/>
              </a:pPr>
              <a:t>11.01.2017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CB733-326A-42C5-B8DF-6443261170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72EC3-A911-4C42-AC2A-99FDD9177281}" type="datetimeFigureOut">
              <a:rPr lang="ru-RU"/>
              <a:pPr>
                <a:defRPr/>
              </a:pPr>
              <a:t>11.01.2017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229F9-557E-4FD7-8B87-225B69B2CC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09BE9-5D5F-4511-A454-A81E5EE1A303}" type="datetimeFigureOut">
              <a:rPr lang="ru-RU"/>
              <a:pPr>
                <a:defRPr/>
              </a:pPr>
              <a:t>11.01.2017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B0AB1-E049-484D-AAF4-8A20983E6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F3116E-E3A2-44B4-B903-9D4F25776450}" type="datetimeFigureOut">
              <a:rPr lang="ru-RU"/>
              <a:pPr>
                <a:defRPr/>
              </a:pPr>
              <a:t>11.01.2017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732FCD-EC21-49DA-B69A-CD7B926ED9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8F24C-61C7-40A3-8F6A-B3F4D603FC21}" type="datetimeFigureOut">
              <a:rPr lang="ru-RU"/>
              <a:pPr>
                <a:defRPr/>
              </a:pPr>
              <a:t>11.01.2017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CA9C1-C205-4DAD-84B8-3497A3DCA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F84C8-DB6B-4F26-BC65-B208E22A07E9}" type="datetimeFigureOut">
              <a:rPr lang="ru-RU"/>
              <a:pPr>
                <a:defRPr/>
              </a:pPr>
              <a:t>11.01.2017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03F81-B3A8-4391-8222-A84B99A0DF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A3F6B-578A-41E7-920D-FC245C434F83}" type="datetimeFigureOut">
              <a:rPr lang="ru-RU"/>
              <a:pPr>
                <a:defRPr/>
              </a:pPr>
              <a:t>11.01.2017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D585F-558D-40D4-98B2-4B896B95DB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1AC4B0-816D-41C3-BEA7-793D8054AA48}" type="datetimeFigureOut">
              <a:rPr lang="ru-RU"/>
              <a:pPr>
                <a:defRPr/>
              </a:pPr>
              <a:t>11.01.2017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B63A55-3B35-4B79-ABCD-94DCA484F3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B057A-5060-4C43-91BB-B82C49773604}" type="datetimeFigureOut">
              <a:rPr lang="ru-RU"/>
              <a:pPr>
                <a:defRPr/>
              </a:pPr>
              <a:t>11.01.2017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87017-4670-4BAE-A1A4-CBF1D56B8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2419F5-00AA-4CE9-8CD2-832D83561B0D}" type="datetimeFigureOut">
              <a:rPr lang="ru-RU"/>
              <a:pPr>
                <a:defRPr/>
              </a:pPr>
              <a:t>11.01.2017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34F161-87E8-4F8A-8799-3F72CC3ACB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87543BD-106B-4B50-819A-7B76A540AD7D}" type="datetimeFigureOut">
              <a:rPr lang="ru-RU"/>
              <a:pPr>
                <a:defRPr/>
              </a:pPr>
              <a:t>11.01.2017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7B0CA9A-389E-42DC-B757-6FA24F94EF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6" r:id="rId2"/>
    <p:sldLayoutId id="2147483684" r:id="rId3"/>
    <p:sldLayoutId id="2147483677" r:id="rId4"/>
    <p:sldLayoutId id="2147483678" r:id="rId5"/>
    <p:sldLayoutId id="2147483679" r:id="rId6"/>
    <p:sldLayoutId id="2147483685" r:id="rId7"/>
    <p:sldLayoutId id="2147483680" r:id="rId8"/>
    <p:sldLayoutId id="2147483686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188" y="1196975"/>
            <a:ext cx="7772400" cy="42481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СЕТЕВЫЕ ПРОФЕССИОНАЛЬНЫЕ СООБЩЕСТВА</a:t>
            </a:r>
            <a:endParaRPr lang="ru-RU" dirty="0"/>
          </a:p>
        </p:txBody>
      </p:sp>
      <p:pic>
        <p:nvPicPr>
          <p:cNvPr id="6147" name="Picture 2" descr="Картинки по запросу сетевые профессиональные сообществ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052513"/>
            <a:ext cx="3600450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Documents and Settings\kirsanova\Мои документы\Ширяева\Так\unnamed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571480"/>
            <a:ext cx="1237757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500562" y="2428868"/>
            <a:ext cx="41434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Потемкина Татьяна Валерьевна, зав. кафедры педагогики и </a:t>
            </a:r>
            <a:r>
              <a:rPr lang="ru-RU" sz="1600" dirty="0" smtClean="0"/>
              <a:t>психологии 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ФГАОУ ДПО АПК и ППРО</a:t>
            </a:r>
            <a:r>
              <a:rPr lang="ru-RU" sz="1600" dirty="0" smtClean="0"/>
              <a:t>, д.п.н.</a:t>
            </a: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2920" y="530352"/>
          <a:ext cx="7885504" cy="4410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6" descr="Картинки по запросу twit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8195" name="AutoShape 8" descr="Картинки по запросу twit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8196" name="AutoShape 10" descr="Картинки по запросу twit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8197" name="AutoShape 12" descr="Картинки по запросу twit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8198" name="AutoShape 14" descr="Картинки по запросу twit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8199" name="AutoShape 16" descr="Картинки по запросу twit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8200" name="AutoShape 18" descr="Картинки по запросу twit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Verdana" pitchFamily="34" charset="0"/>
            </a:endParaRPr>
          </a:p>
        </p:txBody>
      </p:sp>
      <p:pic>
        <p:nvPicPr>
          <p:cNvPr id="8201" name="Picture 20" descr="Картинки по запросу twit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765175"/>
            <a:ext cx="270510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2" name="Содержимое 28"/>
          <p:cNvSpPr>
            <a:spLocks noGrp="1"/>
          </p:cNvSpPr>
          <p:nvPr>
            <p:ph idx="1"/>
          </p:nvPr>
        </p:nvSpPr>
        <p:spPr>
          <a:xfrm>
            <a:off x="503238" y="4292600"/>
            <a:ext cx="8183562" cy="1439863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3600" smtClean="0">
                <a:solidFill>
                  <a:srgbClr val="0070C0"/>
                </a:solidFill>
                <a:latin typeface="Arial Black" pitchFamily="34" charset="0"/>
              </a:rPr>
              <a:t>«среда личного обучения»</a:t>
            </a:r>
          </a:p>
          <a:p>
            <a:endParaRPr lang="ru-RU" sz="3600" smtClean="0">
              <a:latin typeface="Arial Black" pitchFamily="34" charset="0"/>
            </a:endParaRPr>
          </a:p>
        </p:txBody>
      </p:sp>
      <p:pic>
        <p:nvPicPr>
          <p:cNvPr id="8203" name="Picture 24" descr="Картинки по запросу фейсбу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1844675"/>
            <a:ext cx="27051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4" name="AutoShape 26" descr="Картинки по запросу Linked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8205" name="AutoShape 28" descr="Картинки по запросу Linked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8206" name="AutoShape 30" descr="Картинки по запросу Linked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8207" name="AutoShape 32" descr="Картинки по запросу Linked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Verdana" pitchFamily="34" charset="0"/>
            </a:endParaRPr>
          </a:p>
        </p:txBody>
      </p:sp>
      <p:pic>
        <p:nvPicPr>
          <p:cNvPr id="8208" name="Picture 34" descr="Картинки по запросу LinkedI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08400" y="2997200"/>
            <a:ext cx="45307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9" name="Picture 36" descr="Картинки по запросу в контакте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6825" y="692150"/>
            <a:ext cx="3200400" cy="231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581525"/>
            <a:ext cx="8183562" cy="145415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7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Возможности сетевых СМИ</a:t>
            </a:r>
            <a:br>
              <a:rPr lang="ru-RU" sz="27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sz="27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в профессиональном развитии педагога</a:t>
            </a: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90</TotalTime>
  <Words>108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Verdana</vt:lpstr>
      <vt:lpstr>Arial</vt:lpstr>
      <vt:lpstr>Wingdings 2</vt:lpstr>
      <vt:lpstr>Calibri</vt:lpstr>
      <vt:lpstr>Arial Black</vt:lpstr>
      <vt:lpstr>Аспект</vt:lpstr>
      <vt:lpstr>СЕТЕВЫЕ ПРОФЕССИОНАЛЬНЫЕ СООБЩЕСТВА</vt:lpstr>
      <vt:lpstr>Слайд 2</vt:lpstr>
      <vt:lpstr>Слайд 3</vt:lpstr>
      <vt:lpstr>Возможности сетевых СМИ в профессиональном развитии педагога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kovshevnaya</cp:lastModifiedBy>
  <cp:revision>13</cp:revision>
  <dcterms:modified xsi:type="dcterms:W3CDTF">2017-01-11T07:10:11Z</dcterms:modified>
</cp:coreProperties>
</file>