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3097212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Павлова </a:t>
            </a:r>
            <a:b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Нина Викторовна</a:t>
            </a:r>
            <a:r>
              <a:rPr lang="ru-RU" alt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alt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alt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alt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alt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заместитель директора 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 УВР</a:t>
            </a:r>
            <a:b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МБОУ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«Гимназия №1 им. В.И. Ленина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», </a:t>
            </a:r>
            <a:r>
              <a:rPr lang="ru-RU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г.Ульяновск</a:t>
            </a:r>
            <a:endParaRPr lang="ru-RU" altLang="ru-RU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099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00"/>
            <a:ext cx="9144000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237312"/>
            <a:ext cx="3312369" cy="52906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ПЕДСОВЕТ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76.РФ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ru-RU" altLang="ru-RU" sz="1800" b="1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6376" y="6550223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400" b="1" dirty="0">
                <a:solidFill>
                  <a:schemeClr val="bg1"/>
                </a:solidFill>
              </a:rPr>
              <a:t>22</a:t>
            </a:r>
            <a:r>
              <a:rPr lang="ru-RU" altLang="ru-RU" sz="1400" b="1" dirty="0">
                <a:solidFill>
                  <a:schemeClr val="bg1"/>
                </a:solidFill>
              </a:rPr>
              <a:t> мая </a:t>
            </a:r>
            <a:r>
              <a:rPr lang="ru-RU" altLang="ru-RU" sz="1400" b="1" dirty="0" smtClean="0">
                <a:solidFill>
                  <a:schemeClr val="bg1"/>
                </a:solidFill>
              </a:rPr>
              <a:t>2018 г.</a:t>
            </a:r>
            <a:endParaRPr lang="ru-RU" sz="1400" dirty="0"/>
          </a:p>
        </p:txBody>
      </p:sp>
      <p:pic>
        <p:nvPicPr>
          <p:cNvPr id="1026" name="Picture 2" descr="http://files.simcat.ru/edu/school1/img/emble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9731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3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892480" cy="3993307"/>
          </a:xfrm>
        </p:spPr>
        <p:txBody>
          <a:bodyPr/>
          <a:lstStyle/>
          <a:p>
            <a:r>
              <a:rPr lang="ru-RU" dirty="0" smtClean="0"/>
              <a:t>Как </a:t>
            </a:r>
            <a:r>
              <a:rPr lang="ru-RU" dirty="0"/>
              <a:t>правильно составить учебный план с учетом профилей обучения?</a:t>
            </a:r>
          </a:p>
          <a:p>
            <a:r>
              <a:rPr lang="ru-RU" dirty="0" smtClean="0"/>
              <a:t>Как </a:t>
            </a:r>
            <a:r>
              <a:rPr lang="ru-RU" dirty="0"/>
              <a:t>организовать внеурочную деятельность в зависимости от профиля обучения?</a:t>
            </a:r>
            <a:endParaRPr lang="ru-RU" dirty="0"/>
          </a:p>
        </p:txBody>
      </p:sp>
      <p:pic>
        <p:nvPicPr>
          <p:cNvPr id="4" name="Picture 2" descr="http://files.simcat.ru/edu/school1/img/embl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9731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611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Павлова  Нина Викторовна  заместитель директора по УВР МБОУ «Гимназия №1 им. В.И. Ленина», г.Ульяновск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Павлова  Нина Викторовна  заместитель директора по УВР МБОУ «Гимназия №1 им. В.И. Ленина», г.Ульяновск</dc:title>
  <dc:creator>Наталия Владимировна Зайцева</dc:creator>
  <cp:lastModifiedBy>Наталия Владимировна Зайцева</cp:lastModifiedBy>
  <cp:revision>1</cp:revision>
  <dcterms:created xsi:type="dcterms:W3CDTF">2018-05-22T07:32:33Z</dcterms:created>
  <dcterms:modified xsi:type="dcterms:W3CDTF">2018-05-22T07:40:20Z</dcterms:modified>
</cp:coreProperties>
</file>